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1" r:id="rId2"/>
    <p:sldId id="493" r:id="rId3"/>
    <p:sldId id="494" r:id="rId4"/>
    <p:sldId id="4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9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3D5CC-EEDE-432D-8EED-662ED70B0B0A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D3A04-CCDF-4D4C-AA53-BF7DAF82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A2CA-ACDB-4212-90E7-DD871395FBB7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06F8-D932-4368-9DF6-D7A2721A6C4F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3AD5-6918-4AE7-A5A6-663184E7F958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F281-2A35-425B-9596-17F55ED334C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0CDE-CA6D-436F-9717-9B88D1D4D8B7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882D-165E-444D-90B9-04FE2ECAE17D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E8A6-5E3B-4A07-A520-A400ACF83CE1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F13E-E73D-495E-8ABA-3AE71B77E103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9CF7-6FAE-4B32-AE7C-B3C16BCF7EBA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783C-5534-4B3C-8412-38519AAC0095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FFAF-E941-4B82-91A8-6DA1042AD91E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15BC-4529-4998-AC49-5F7BFC9B6FD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64025"/>
            <a:ext cx="7886700" cy="5712939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LP-1 Assignment    </a:t>
            </a:r>
          </a:p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Problem Statement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Use Movies Dataset. Write the map and reduce methods to determine the average ratings of movies. The input consists of a series of lines, each containing a movie number, user number, rating, and a timestamp: </a:t>
            </a:r>
            <a:r>
              <a:rPr lang="en-US" dirty="0" smtClean="0">
                <a:solidFill>
                  <a:srgbClr val="FF0000"/>
                </a:solidFill>
              </a:rPr>
              <a:t>The map should emit movie number and list of rating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reduce should return for each movie number a list of average rating.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MongoDB</a:t>
            </a:r>
            <a:r>
              <a:rPr lang="en-IN" dirty="0" smtClean="0">
                <a:solidFill>
                  <a:srgbClr val="FF0000"/>
                </a:solidFill>
              </a:rPr>
              <a:t>: Document Based Unstructured Database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6357" cy="43513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Nilima","Movie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DDLJ","Rating</a:t>
            </a:r>
            <a:r>
              <a:rPr lang="en-IN" sz="7200" dirty="0" smtClean="0"/>
              <a:t>":4}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Nilima","Movie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DDLJ","Rating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DDLJ","Rating</a:t>
            </a:r>
            <a:r>
              <a:rPr lang="en-IN" sz="7200" dirty="0" smtClean="0"/>
              <a:t>":4}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KASAM","Rating</a:t>
            </a:r>
            <a:r>
              <a:rPr lang="en-IN" sz="7200" dirty="0" smtClean="0"/>
              <a:t>":2}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Nilima","Movie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KASAM","Rating</a:t>
            </a:r>
            <a:r>
              <a:rPr lang="en-IN" sz="7200" dirty="0" smtClean="0"/>
              <a:t>":1}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SANAM","Rating</a:t>
            </a:r>
            <a:r>
              <a:rPr lang="en-IN" sz="7200" dirty="0" smtClean="0"/>
              <a:t>":2}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XYZ","Movie</a:t>
            </a:r>
            <a:r>
              <a:rPr lang="en-IN" sz="7200" dirty="0" smtClean="0"/>
              <a:t>":"INFINITY </a:t>
            </a:r>
            <a:r>
              <a:rPr lang="en-IN" sz="7200" dirty="0" err="1" smtClean="0"/>
              <a:t>WAR","Rating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":"INFINITY </a:t>
            </a:r>
            <a:r>
              <a:rPr lang="en-IN" sz="7200" dirty="0" err="1" smtClean="0"/>
              <a:t>WAR","Rating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":"INFINITY </a:t>
            </a:r>
            <a:r>
              <a:rPr lang="en-IN" sz="7200" dirty="0" err="1" smtClean="0"/>
              <a:t>WAR","Rating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":"THE </a:t>
            </a:r>
            <a:r>
              <a:rPr lang="en-IN" sz="7200" dirty="0" err="1" smtClean="0"/>
              <a:t>GHOAST","Rating</a:t>
            </a:r>
            <a:r>
              <a:rPr lang="en-IN" sz="7200" dirty="0" smtClean="0"/>
              <a:t>":1}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":"THE </a:t>
            </a:r>
            <a:r>
              <a:rPr lang="en-IN" sz="7200" dirty="0" err="1" smtClean="0"/>
              <a:t>GHOAST","Rating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endParaRPr lang="en-IN" sz="4000" b="1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32717" y="2700997"/>
            <a:ext cx="35661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dirty="0" smtClean="0"/>
              <a:t>Dataset [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] : </a:t>
            </a:r>
            <a:r>
              <a:rPr lang="en-IN" sz="3200" dirty="0" err="1" smtClean="0"/>
              <a:t>movie.json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4393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Programming Steps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Map</a:t>
            </a:r>
            <a:r>
              <a:rPr lang="en-IN" dirty="0" smtClean="0"/>
              <a:t> : works on each document, emit key value pair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Intermediate step </a:t>
            </a:r>
            <a:r>
              <a:rPr lang="en-IN" dirty="0" smtClean="0"/>
              <a:t>: Shuffling step, </a:t>
            </a:r>
            <a:r>
              <a:rPr lang="en-IN" dirty="0" smtClean="0">
                <a:solidFill>
                  <a:srgbClr val="FF0000"/>
                </a:solidFill>
              </a:rPr>
              <a:t>All similar keys are grouped and combine value with key is emitted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Reduce</a:t>
            </a:r>
            <a:r>
              <a:rPr lang="en-IN" dirty="0" smtClean="0"/>
              <a:t> : Takes the list of values, and combine intermediate results into Final one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2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Mapper and Reducer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68" y="2022572"/>
            <a:ext cx="2325566" cy="25072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map=function()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emit(</a:t>
            </a:r>
            <a:r>
              <a:rPr lang="en-US" sz="2000" dirty="0" err="1" smtClean="0"/>
              <a:t>this.Movie,this.Rating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5" name="Right Arrow 4"/>
          <p:cNvSpPr/>
          <p:nvPr/>
        </p:nvSpPr>
        <p:spPr>
          <a:xfrm>
            <a:off x="2437228" y="2293034"/>
            <a:ext cx="1055078" cy="1617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75599" y="1978024"/>
            <a:ext cx="2325566" cy="2622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HAHK :{5, 5,5,4}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TITANIC:{5,5,5,5}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DDLJ:{4,5,4,5}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INFINITY WAR:{5,5,5,5}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569" y="1519310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70374" y="1491175"/>
            <a:ext cx="152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Intermediate Result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28521" y="1947544"/>
            <a:ext cx="2515479" cy="26385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000" dirty="0" smtClean="0"/>
              <a:t>red=function(</a:t>
            </a:r>
            <a:r>
              <a:rPr lang="en-US" sz="2000" dirty="0" err="1" smtClean="0"/>
              <a:t>key,val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total=0;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val.length;i</a:t>
            </a:r>
            <a:r>
              <a:rPr lang="en-US" sz="2000" dirty="0" smtClean="0"/>
              <a:t>++)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 total = </a:t>
            </a:r>
            <a:r>
              <a:rPr lang="en-US" sz="2000" dirty="0" err="1" smtClean="0"/>
              <a:t>total+val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return total/</a:t>
            </a:r>
            <a:r>
              <a:rPr lang="en-US" sz="2000" dirty="0" err="1" smtClean="0"/>
              <a:t>val.length</a:t>
            </a:r>
            <a:endParaRPr lang="en-US" sz="2000" dirty="0" smtClean="0"/>
          </a:p>
          <a:p>
            <a:r>
              <a:rPr lang="en-US" sz="2000" dirty="0" smtClean="0"/>
              <a:t>};</a:t>
            </a:r>
            <a:endParaRPr lang="en-IN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21801" y="2206283"/>
            <a:ext cx="1055078" cy="1617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uble Brace 3"/>
          <p:cNvSpPr/>
          <p:nvPr/>
        </p:nvSpPr>
        <p:spPr>
          <a:xfrm>
            <a:off x="2492337" y="4183622"/>
            <a:ext cx="1023583" cy="18970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80321" y="4239896"/>
            <a:ext cx="726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HAHK:5</a:t>
            </a:r>
          </a:p>
          <a:p>
            <a:pPr algn="ctr"/>
            <a:r>
              <a:rPr lang="en-US" sz="1100" dirty="0" smtClean="0"/>
              <a:t>HAHK:5</a:t>
            </a:r>
            <a:endParaRPr lang="en-US" sz="1100" dirty="0"/>
          </a:p>
          <a:p>
            <a:pPr algn="ctr"/>
            <a:r>
              <a:rPr lang="en-US" sz="1100" dirty="0"/>
              <a:t>HAHK:5</a:t>
            </a:r>
          </a:p>
          <a:p>
            <a:pPr algn="ctr"/>
            <a:r>
              <a:rPr lang="en-US" sz="1100" dirty="0" smtClean="0"/>
              <a:t>HAHK:5</a:t>
            </a:r>
          </a:p>
          <a:p>
            <a:pPr algn="ctr"/>
            <a:r>
              <a:rPr lang="en-US" sz="1100" dirty="0" smtClean="0"/>
              <a:t>DDLJ:4</a:t>
            </a:r>
          </a:p>
          <a:p>
            <a:pPr algn="ctr"/>
            <a:r>
              <a:rPr lang="en-US" sz="1100" dirty="0" smtClean="0"/>
              <a:t>DDLJ:5</a:t>
            </a:r>
          </a:p>
          <a:p>
            <a:pPr algn="ctr"/>
            <a:r>
              <a:rPr lang="en-US" sz="1100" dirty="0" smtClean="0"/>
              <a:t>DDLJ:4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718127" y="5035613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0" dirty="0" smtClean="0"/>
              <a:t>-</a:t>
            </a:r>
          </a:p>
          <a:p>
            <a:pPr algn="ctr"/>
            <a:r>
              <a:rPr lang="en-US" sz="1050" dirty="0" smtClean="0"/>
              <a:t>-</a:t>
            </a:r>
          </a:p>
          <a:p>
            <a:pPr algn="ctr"/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230103" y="4952560"/>
            <a:ext cx="21771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100" dirty="0"/>
              <a:t>{"User":"Anil","Movie":"HAHK","Rating":5}</a:t>
            </a:r>
          </a:p>
          <a:p>
            <a:pPr>
              <a:buNone/>
            </a:pPr>
            <a:r>
              <a:rPr lang="en-IN" sz="1100" dirty="0"/>
              <a:t>{"User":"Sunil","Movie":"HAHK","Rating":5}</a:t>
            </a:r>
          </a:p>
          <a:p>
            <a:pPr>
              <a:buNone/>
            </a:pPr>
            <a:r>
              <a:rPr lang="en-IN" sz="1100" dirty="0"/>
              <a:t>{"User":"Nilima","Movie":"HAHK","Rating":5}</a:t>
            </a:r>
          </a:p>
          <a:p>
            <a:pPr>
              <a:buNone/>
            </a:pPr>
            <a:r>
              <a:rPr lang="en-IN" sz="1100" dirty="0"/>
              <a:t>{"User":"Sunil","Movie":"DDLJ","Rating":4}</a:t>
            </a:r>
          </a:p>
          <a:p>
            <a:pPr>
              <a:buNone/>
            </a:pPr>
            <a:r>
              <a:rPr lang="en-IN" sz="1100" dirty="0"/>
              <a:t>{"User":"Nilima","Movie":"DDLJ","Rating":5}</a:t>
            </a:r>
          </a:p>
          <a:p>
            <a:pPr>
              <a:buNone/>
            </a:pPr>
            <a:r>
              <a:rPr lang="en-IN" sz="1100" dirty="0"/>
              <a:t>{"User":"Anil","Movie":"DDLJ","Rating":4}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1023571" y="4546409"/>
            <a:ext cx="363474" cy="632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459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MongoDB: Document Based Unstructured Database</vt:lpstr>
      <vt:lpstr>Programming Steps  </vt:lpstr>
      <vt:lpstr>Mapper and Reducer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</dc:title>
  <dc:creator>MPK</dc:creator>
  <cp:lastModifiedBy>Administrator</cp:lastModifiedBy>
  <cp:revision>50</cp:revision>
  <dcterms:created xsi:type="dcterms:W3CDTF">2006-08-16T00:00:00Z</dcterms:created>
  <dcterms:modified xsi:type="dcterms:W3CDTF">2018-09-10T07:55:56Z</dcterms:modified>
</cp:coreProperties>
</file>