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60" r:id="rId6"/>
    <p:sldId id="259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8A275-240B-4006-B720-A8881F51ADB8}" type="datetimeFigureOut">
              <a:rPr lang="en-US" smtClean="0"/>
              <a:pPr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D3814-DA2C-445B-97B2-CA42F8883C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8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8A275-240B-4006-B720-A8881F51ADB8}" type="datetimeFigureOut">
              <a:rPr lang="en-US" smtClean="0"/>
              <a:pPr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D3814-DA2C-445B-97B2-CA42F8883C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8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8A275-240B-4006-B720-A8881F51ADB8}" type="datetimeFigureOut">
              <a:rPr lang="en-US" smtClean="0"/>
              <a:pPr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D3814-DA2C-445B-97B2-CA42F8883C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8A275-240B-4006-B720-A8881F51ADB8}" type="datetimeFigureOut">
              <a:rPr lang="en-US" smtClean="0"/>
              <a:pPr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D3814-DA2C-445B-97B2-CA42F8883C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46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8A275-240B-4006-B720-A8881F51ADB8}" type="datetimeFigureOut">
              <a:rPr lang="en-US" smtClean="0"/>
              <a:pPr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D3814-DA2C-445B-97B2-CA42F8883C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57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8A275-240B-4006-B720-A8881F51ADB8}" type="datetimeFigureOut">
              <a:rPr lang="en-US" smtClean="0"/>
              <a:pPr/>
              <a:t>7/12/2018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D3814-DA2C-445B-97B2-CA42F8883C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71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8A275-240B-4006-B720-A8881F51ADB8}" type="datetimeFigureOut">
              <a:rPr lang="en-US" smtClean="0"/>
              <a:pPr/>
              <a:t>7/12/2018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D3814-DA2C-445B-97B2-CA42F8883C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79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8A275-240B-4006-B720-A8881F51ADB8}" type="datetimeFigureOut">
              <a:rPr lang="en-US" smtClean="0"/>
              <a:pPr/>
              <a:t>7/12/2018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D3814-DA2C-445B-97B2-CA42F8883C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81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8A275-240B-4006-B720-A8881F51ADB8}" type="datetimeFigureOut">
              <a:rPr lang="en-US" smtClean="0"/>
              <a:pPr/>
              <a:t>7/12/2018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D3814-DA2C-445B-97B2-CA42F8883C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66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8A275-240B-4006-B720-A8881F51ADB8}" type="datetimeFigureOut">
              <a:rPr lang="en-US" smtClean="0"/>
              <a:pPr/>
              <a:t>7/12/2018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D3814-DA2C-445B-97B2-CA42F8883C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50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8A275-240B-4006-B720-A8881F51ADB8}" type="datetimeFigureOut">
              <a:rPr lang="en-US" smtClean="0"/>
              <a:pPr/>
              <a:t>7/12/2018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D3814-DA2C-445B-97B2-CA42F8883C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53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8A275-240B-4006-B720-A8881F51ADB8}" type="datetimeFigureOut">
              <a:rPr lang="en-US" smtClean="0"/>
              <a:pPr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D3814-DA2C-445B-97B2-CA42F8883C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40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Practice 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err="1" smtClean="0"/>
              <a:t>Prof.Sushila</a:t>
            </a:r>
            <a:r>
              <a:rPr lang="en-US" dirty="0" smtClean="0"/>
              <a:t> </a:t>
            </a:r>
            <a:r>
              <a:rPr lang="en-US" dirty="0" err="1" smtClean="0"/>
              <a:t>Aghav-Palwe</a:t>
            </a:r>
            <a:endParaRPr lang="en-US" dirty="0" smtClean="0"/>
          </a:p>
          <a:p>
            <a:r>
              <a:rPr lang="en-US" dirty="0" smtClean="0"/>
              <a:t>MIT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7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Call Map reduce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67508" y="1826849"/>
            <a:ext cx="104862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/>
              <a:t>&gt; </a:t>
            </a:r>
            <a:r>
              <a:rPr lang="en-IN" sz="2800" dirty="0" err="1" smtClean="0"/>
              <a:t>var</a:t>
            </a:r>
            <a:r>
              <a:rPr lang="en-IN" sz="2800" dirty="0" smtClean="0"/>
              <a:t> res=</a:t>
            </a:r>
            <a:r>
              <a:rPr lang="en-IN" sz="2800" dirty="0" err="1" smtClean="0"/>
              <a:t>db.movie.mapReduce</a:t>
            </a:r>
            <a:r>
              <a:rPr lang="en-IN" sz="2800" dirty="0" smtClean="0"/>
              <a:t>(</a:t>
            </a:r>
            <a:r>
              <a:rPr lang="en-IN" sz="2800" dirty="0" err="1" smtClean="0"/>
              <a:t>map,reduce</a:t>
            </a:r>
            <a:r>
              <a:rPr lang="en-IN" sz="2800" dirty="0" smtClean="0"/>
              <a:t>,{out:"Average"});</a:t>
            </a:r>
          </a:p>
          <a:p>
            <a:r>
              <a:rPr lang="en-IN" sz="2800" dirty="0" smtClean="0"/>
              <a:t>&gt; </a:t>
            </a:r>
            <a:r>
              <a:rPr lang="en-IN" sz="2800" dirty="0" err="1" smtClean="0"/>
              <a:t>db.res.find</a:t>
            </a:r>
            <a:r>
              <a:rPr lang="en-IN" sz="2800" dirty="0" smtClean="0"/>
              <a:t>();</a:t>
            </a:r>
          </a:p>
          <a:p>
            <a:r>
              <a:rPr lang="en-IN" sz="2800" dirty="0" smtClean="0"/>
              <a:t>&gt; </a:t>
            </a:r>
            <a:r>
              <a:rPr lang="en-IN" sz="2800" dirty="0" err="1" smtClean="0"/>
              <a:t>db.Average.find</a:t>
            </a:r>
            <a:r>
              <a:rPr lang="en-IN" sz="2800" dirty="0" smtClean="0"/>
              <a:t>();</a:t>
            </a:r>
          </a:p>
          <a:p>
            <a:r>
              <a:rPr lang="en-IN" sz="2800" dirty="0" smtClean="0"/>
              <a:t>{ "_id" : "DDLJ", "value" : 4.333333333333333 }</a:t>
            </a:r>
          </a:p>
          <a:p>
            <a:r>
              <a:rPr lang="en-IN" sz="2800" dirty="0" smtClean="0"/>
              <a:t>{ "_id" : “TITANIC", "value" : 5 }</a:t>
            </a:r>
          </a:p>
          <a:p>
            <a:r>
              <a:rPr lang="en-IN" sz="2800" dirty="0" smtClean="0"/>
              <a:t>{ "_id" : "INFINITY WAR", "value" : 5 }</a:t>
            </a:r>
          </a:p>
          <a:p>
            <a:r>
              <a:rPr lang="en-IN" sz="2800" dirty="0" smtClean="0"/>
              <a:t>{ "_id" : "KASAM", "value" : 1.5 }</a:t>
            </a:r>
          </a:p>
          <a:p>
            <a:r>
              <a:rPr lang="en-IN" sz="2800" dirty="0" smtClean="0"/>
              <a:t>{ "_id" : “HAHK", "value" : 2 }</a:t>
            </a:r>
          </a:p>
          <a:p>
            <a:r>
              <a:rPr lang="en-IN" sz="2800" dirty="0" smtClean="0"/>
              <a:t>{ "_id" : "THE GHOAST", "value" : 3 }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Thank You !!!!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42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>
                <a:solidFill>
                  <a:srgbClr val="FF0000"/>
                </a:solidFill>
              </a:rPr>
              <a:t>Mapper</a:t>
            </a:r>
            <a:r>
              <a:rPr lang="en-IN" dirty="0" smtClean="0">
                <a:solidFill>
                  <a:srgbClr val="FF0000"/>
                </a:solidFill>
              </a:rPr>
              <a:t> and Reducer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err="1" smtClean="0"/>
              <a:t>MapReduce</a:t>
            </a:r>
            <a:r>
              <a:rPr lang="en-IN" dirty="0" smtClean="0"/>
              <a:t> is Distributed Programming Model</a:t>
            </a:r>
          </a:p>
          <a:p>
            <a:r>
              <a:rPr lang="en-IN" dirty="0" err="1" smtClean="0"/>
              <a:t>MapReduce</a:t>
            </a:r>
            <a:r>
              <a:rPr lang="en-IN" dirty="0" smtClean="0"/>
              <a:t> can be easily parallelized across multiple servers</a:t>
            </a:r>
          </a:p>
          <a:p>
            <a:r>
              <a:rPr lang="en-IN" dirty="0" smtClean="0"/>
              <a:t>It splits the problem and send chunks to different m/c for processing</a:t>
            </a:r>
          </a:p>
          <a:p>
            <a:r>
              <a:rPr lang="en-IN" dirty="0" smtClean="0"/>
              <a:t>When all m/c finish its part </a:t>
            </a:r>
            <a:r>
              <a:rPr lang="en-IN" dirty="0" smtClean="0"/>
              <a:t>of </a:t>
            </a:r>
            <a:r>
              <a:rPr lang="en-IN" dirty="0" smtClean="0"/>
              <a:t>calculation , the o/p is combined and aggregated for final solution</a:t>
            </a:r>
          </a:p>
          <a:p>
            <a:r>
              <a:rPr lang="en-IN" dirty="0" err="1" smtClean="0"/>
              <a:t>MapReduce</a:t>
            </a:r>
            <a:r>
              <a:rPr lang="en-IN" dirty="0" smtClean="0"/>
              <a:t> is implemented in multiple programming languages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Map:</a:t>
            </a:r>
            <a:r>
              <a:rPr lang="en-IN" dirty="0" smtClean="0"/>
              <a:t> Process the chunk of input, emits key value pair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Intermediate Phase</a:t>
            </a:r>
            <a:r>
              <a:rPr lang="en-IN" dirty="0" smtClean="0"/>
              <a:t>[Shuffle] : Combines similar key values 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Reduce</a:t>
            </a:r>
            <a:r>
              <a:rPr lang="en-IN" dirty="0" smtClean="0"/>
              <a:t>: collect intermediate key and values, produce  aggregated result.</a:t>
            </a:r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64024"/>
            <a:ext cx="10515600" cy="5712939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4400" dirty="0" smtClean="0">
                <a:solidFill>
                  <a:srgbClr val="FF0000"/>
                </a:solidFill>
              </a:rPr>
              <a:t>Problem Statement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Use Movies Dataset. Write the map and reduce methods to determine the average ratings of movies. The input consists of a series of lines, each containing a movie number, user number, rating, and a timestamp: </a:t>
            </a:r>
            <a:r>
              <a:rPr lang="en-US" dirty="0" smtClean="0">
                <a:solidFill>
                  <a:srgbClr val="FF0000"/>
                </a:solidFill>
              </a:rPr>
              <a:t>The map should emit movie number and list of rating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FF0000"/>
                </a:solidFill>
              </a:rPr>
              <a:t>reduce should return for each movie number a list of average rating.</a:t>
            </a:r>
            <a:endParaRPr lang="en-IN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21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>
                <a:solidFill>
                  <a:srgbClr val="FF0000"/>
                </a:solidFill>
              </a:rPr>
              <a:t>MongoDB</a:t>
            </a:r>
            <a:r>
              <a:rPr lang="en-IN" dirty="0" smtClean="0">
                <a:solidFill>
                  <a:srgbClr val="FF0000"/>
                </a:solidFill>
              </a:rPr>
              <a:t>: Document Based Unstructured Database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75142" cy="4351338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IN" sz="7200" dirty="0" smtClean="0"/>
              <a:t>{"User":"</a:t>
            </a:r>
            <a:r>
              <a:rPr lang="en-IN" sz="7200" dirty="0" err="1" smtClean="0"/>
              <a:t>Anil","Movie</a:t>
            </a:r>
            <a:r>
              <a:rPr lang="en-IN" sz="7200" dirty="0" smtClean="0"/>
              <a:t>":"</a:t>
            </a:r>
            <a:r>
              <a:rPr lang="en-IN" sz="7200" dirty="0" err="1" smtClean="0"/>
              <a:t>HAHK","Rating</a:t>
            </a:r>
            <a:r>
              <a:rPr lang="en-IN" sz="7200" dirty="0" smtClean="0"/>
              <a:t>":5}</a:t>
            </a:r>
          </a:p>
          <a:p>
            <a:pPr>
              <a:buNone/>
            </a:pPr>
            <a:r>
              <a:rPr lang="en-IN" sz="7200" dirty="0" smtClean="0"/>
              <a:t>{"User":"</a:t>
            </a:r>
            <a:r>
              <a:rPr lang="en-IN" sz="7200" dirty="0" err="1" smtClean="0"/>
              <a:t>Sunil","Movie</a:t>
            </a:r>
            <a:r>
              <a:rPr lang="en-IN" sz="7200" dirty="0" smtClean="0"/>
              <a:t>":"</a:t>
            </a:r>
            <a:r>
              <a:rPr lang="en-IN" sz="7200" dirty="0" err="1" smtClean="0"/>
              <a:t>HAHK","Rating</a:t>
            </a:r>
            <a:r>
              <a:rPr lang="en-IN" sz="7200" dirty="0" smtClean="0"/>
              <a:t>":5}</a:t>
            </a:r>
          </a:p>
          <a:p>
            <a:pPr>
              <a:buNone/>
            </a:pPr>
            <a:r>
              <a:rPr lang="en-IN" sz="7200" dirty="0" smtClean="0"/>
              <a:t>{"User":"</a:t>
            </a:r>
            <a:r>
              <a:rPr lang="en-IN" sz="7200" dirty="0" err="1" smtClean="0"/>
              <a:t>Nilima","Movie</a:t>
            </a:r>
            <a:r>
              <a:rPr lang="en-IN" sz="7200" dirty="0" smtClean="0"/>
              <a:t>":"</a:t>
            </a:r>
            <a:r>
              <a:rPr lang="en-IN" sz="7200" dirty="0" err="1" smtClean="0"/>
              <a:t>HAHK","Rating</a:t>
            </a:r>
            <a:r>
              <a:rPr lang="en-IN" sz="7200" dirty="0" smtClean="0"/>
              <a:t>":5}</a:t>
            </a:r>
          </a:p>
          <a:p>
            <a:pPr>
              <a:buNone/>
            </a:pPr>
            <a:r>
              <a:rPr lang="en-IN" sz="7200" dirty="0" smtClean="0"/>
              <a:t>{"User":"</a:t>
            </a:r>
            <a:r>
              <a:rPr lang="en-IN" sz="7200" dirty="0" err="1" smtClean="0"/>
              <a:t>Sunil","Movie</a:t>
            </a:r>
            <a:r>
              <a:rPr lang="en-IN" sz="7200" dirty="0" smtClean="0"/>
              <a:t>":"</a:t>
            </a:r>
            <a:r>
              <a:rPr lang="en-IN" sz="7200" dirty="0" err="1" smtClean="0"/>
              <a:t>DDLJ","Rating</a:t>
            </a:r>
            <a:r>
              <a:rPr lang="en-IN" sz="7200" dirty="0" smtClean="0"/>
              <a:t>":4}</a:t>
            </a:r>
          </a:p>
          <a:p>
            <a:pPr>
              <a:buNone/>
            </a:pPr>
            <a:r>
              <a:rPr lang="en-IN" sz="7200" dirty="0" smtClean="0"/>
              <a:t>{"User":"</a:t>
            </a:r>
            <a:r>
              <a:rPr lang="en-IN" sz="7200" dirty="0" err="1" smtClean="0"/>
              <a:t>Nilima","Movie</a:t>
            </a:r>
            <a:r>
              <a:rPr lang="en-IN" sz="7200" dirty="0" smtClean="0"/>
              <a:t>":"</a:t>
            </a:r>
            <a:r>
              <a:rPr lang="en-IN" sz="7200" dirty="0" err="1" smtClean="0"/>
              <a:t>DDLJ","Rating</a:t>
            </a:r>
            <a:r>
              <a:rPr lang="en-IN" sz="7200" dirty="0" smtClean="0"/>
              <a:t>":5}</a:t>
            </a:r>
          </a:p>
          <a:p>
            <a:pPr>
              <a:buNone/>
            </a:pPr>
            <a:r>
              <a:rPr lang="en-IN" sz="7200" dirty="0" smtClean="0"/>
              <a:t>{"User":"</a:t>
            </a:r>
            <a:r>
              <a:rPr lang="en-IN" sz="7200" dirty="0" err="1" smtClean="0"/>
              <a:t>Anil","Movie</a:t>
            </a:r>
            <a:r>
              <a:rPr lang="en-IN" sz="7200" dirty="0" smtClean="0"/>
              <a:t>":"</a:t>
            </a:r>
            <a:r>
              <a:rPr lang="en-IN" sz="7200" dirty="0" err="1" smtClean="0"/>
              <a:t>DDLJ","Rating</a:t>
            </a:r>
            <a:r>
              <a:rPr lang="en-IN" sz="7200" dirty="0" smtClean="0"/>
              <a:t>":4}</a:t>
            </a:r>
          </a:p>
          <a:p>
            <a:pPr>
              <a:buNone/>
            </a:pPr>
            <a:r>
              <a:rPr lang="en-IN" sz="7200" dirty="0" smtClean="0"/>
              <a:t>{"User":"</a:t>
            </a:r>
            <a:r>
              <a:rPr lang="en-IN" sz="7200" dirty="0" err="1" smtClean="0"/>
              <a:t>Anil","Movie</a:t>
            </a:r>
            <a:r>
              <a:rPr lang="en-IN" sz="7200" dirty="0" smtClean="0"/>
              <a:t>":"</a:t>
            </a:r>
            <a:r>
              <a:rPr lang="en-IN" sz="7200" dirty="0" err="1" smtClean="0"/>
              <a:t>KASAM","Rating</a:t>
            </a:r>
            <a:r>
              <a:rPr lang="en-IN" sz="7200" dirty="0" smtClean="0"/>
              <a:t>":2}</a:t>
            </a:r>
          </a:p>
          <a:p>
            <a:pPr>
              <a:buNone/>
            </a:pPr>
            <a:r>
              <a:rPr lang="en-IN" sz="7200" dirty="0" smtClean="0"/>
              <a:t>{"User":"</a:t>
            </a:r>
            <a:r>
              <a:rPr lang="en-IN" sz="7200" dirty="0" err="1" smtClean="0"/>
              <a:t>Nilima","Movie</a:t>
            </a:r>
            <a:r>
              <a:rPr lang="en-IN" sz="7200" dirty="0" smtClean="0"/>
              <a:t>":"</a:t>
            </a:r>
            <a:r>
              <a:rPr lang="en-IN" sz="7200" dirty="0" err="1" smtClean="0"/>
              <a:t>HAHK","Rating</a:t>
            </a:r>
            <a:r>
              <a:rPr lang="en-IN" sz="7200" dirty="0" smtClean="0"/>
              <a:t>":5}</a:t>
            </a:r>
          </a:p>
          <a:p>
            <a:pPr>
              <a:buNone/>
            </a:pPr>
            <a:r>
              <a:rPr lang="en-IN" sz="7200" dirty="0" smtClean="0"/>
              <a:t>{"User":"</a:t>
            </a:r>
            <a:r>
              <a:rPr lang="en-IN" sz="7200" dirty="0" err="1" smtClean="0"/>
              <a:t>Anil","Movie</a:t>
            </a:r>
            <a:r>
              <a:rPr lang="en-IN" sz="7200" dirty="0" smtClean="0"/>
              <a:t>":"</a:t>
            </a:r>
            <a:r>
              <a:rPr lang="en-IN" sz="7200" dirty="0" err="1" smtClean="0"/>
              <a:t>KASAM","Rating</a:t>
            </a:r>
            <a:r>
              <a:rPr lang="en-IN" sz="7200" dirty="0" smtClean="0"/>
              <a:t>":1}</a:t>
            </a:r>
          </a:p>
          <a:p>
            <a:pPr>
              <a:buNone/>
            </a:pPr>
            <a:r>
              <a:rPr lang="en-IN" sz="7200" dirty="0" smtClean="0"/>
              <a:t>{"User":"</a:t>
            </a:r>
            <a:r>
              <a:rPr lang="en-IN" sz="7200" dirty="0" err="1" smtClean="0"/>
              <a:t>Sunil","Movie</a:t>
            </a:r>
            <a:r>
              <a:rPr lang="en-IN" sz="7200" dirty="0" smtClean="0"/>
              <a:t>":"</a:t>
            </a:r>
            <a:r>
              <a:rPr lang="en-IN" sz="7200" dirty="0" err="1" smtClean="0"/>
              <a:t>SANAM","Rating</a:t>
            </a:r>
            <a:r>
              <a:rPr lang="en-IN" sz="7200" dirty="0" smtClean="0"/>
              <a:t>":2}</a:t>
            </a:r>
          </a:p>
          <a:p>
            <a:pPr>
              <a:buNone/>
            </a:pPr>
            <a:r>
              <a:rPr lang="en-IN" sz="7200" dirty="0" smtClean="0"/>
              <a:t>{"User":"</a:t>
            </a:r>
            <a:r>
              <a:rPr lang="en-IN" sz="7200" dirty="0" err="1" smtClean="0"/>
              <a:t>XYZ","Movie</a:t>
            </a:r>
            <a:r>
              <a:rPr lang="en-IN" sz="7200" dirty="0" smtClean="0"/>
              <a:t>":"INFINITY </a:t>
            </a:r>
            <a:r>
              <a:rPr lang="en-IN" sz="7200" dirty="0" err="1" smtClean="0"/>
              <a:t>WAR","Rating</a:t>
            </a:r>
            <a:r>
              <a:rPr lang="en-IN" sz="7200" dirty="0" smtClean="0"/>
              <a:t>":5}</a:t>
            </a:r>
          </a:p>
          <a:p>
            <a:pPr>
              <a:buNone/>
            </a:pPr>
            <a:r>
              <a:rPr lang="en-IN" sz="7200" dirty="0" smtClean="0"/>
              <a:t>{"User":"</a:t>
            </a:r>
            <a:r>
              <a:rPr lang="en-IN" sz="7200" dirty="0" err="1" smtClean="0"/>
              <a:t>Anil","Movie</a:t>
            </a:r>
            <a:r>
              <a:rPr lang="en-IN" sz="7200" dirty="0" smtClean="0"/>
              <a:t>":"INFINITY </a:t>
            </a:r>
            <a:r>
              <a:rPr lang="en-IN" sz="7200" dirty="0" err="1" smtClean="0"/>
              <a:t>WAR","Rating</a:t>
            </a:r>
            <a:r>
              <a:rPr lang="en-IN" sz="7200" dirty="0" smtClean="0"/>
              <a:t>":5}</a:t>
            </a:r>
          </a:p>
          <a:p>
            <a:pPr>
              <a:buNone/>
            </a:pPr>
            <a:r>
              <a:rPr lang="en-IN" sz="7200" dirty="0" smtClean="0"/>
              <a:t>{"User":"</a:t>
            </a:r>
            <a:r>
              <a:rPr lang="en-IN" sz="7200" dirty="0" err="1" smtClean="0"/>
              <a:t>Sunil","Movie</a:t>
            </a:r>
            <a:r>
              <a:rPr lang="en-IN" sz="7200" dirty="0" smtClean="0"/>
              <a:t>":"INFINITY </a:t>
            </a:r>
            <a:r>
              <a:rPr lang="en-IN" sz="7200" dirty="0" err="1" smtClean="0"/>
              <a:t>WAR","Rating</a:t>
            </a:r>
            <a:r>
              <a:rPr lang="en-IN" sz="7200" dirty="0" smtClean="0"/>
              <a:t>":5}</a:t>
            </a:r>
          </a:p>
          <a:p>
            <a:pPr>
              <a:buNone/>
            </a:pPr>
            <a:r>
              <a:rPr lang="en-IN" sz="7200" dirty="0" smtClean="0"/>
              <a:t>{"User":"</a:t>
            </a:r>
            <a:r>
              <a:rPr lang="en-IN" sz="7200" dirty="0" err="1" smtClean="0"/>
              <a:t>Anil","Movie</a:t>
            </a:r>
            <a:r>
              <a:rPr lang="en-IN" sz="7200" dirty="0" smtClean="0"/>
              <a:t>":"THE </a:t>
            </a:r>
            <a:r>
              <a:rPr lang="en-IN" sz="7200" dirty="0" err="1" smtClean="0"/>
              <a:t>GHOAST","Rating</a:t>
            </a:r>
            <a:r>
              <a:rPr lang="en-IN" sz="7200" dirty="0" smtClean="0"/>
              <a:t>":1}</a:t>
            </a:r>
          </a:p>
          <a:p>
            <a:pPr>
              <a:buNone/>
            </a:pPr>
            <a:r>
              <a:rPr lang="en-IN" sz="7200" dirty="0" smtClean="0"/>
              <a:t>{"User":"</a:t>
            </a:r>
            <a:r>
              <a:rPr lang="en-IN" sz="7200" dirty="0" err="1" smtClean="0"/>
              <a:t>Sunil","Movie</a:t>
            </a:r>
            <a:r>
              <a:rPr lang="en-IN" sz="7200" dirty="0" smtClean="0"/>
              <a:t>":"THE </a:t>
            </a:r>
            <a:r>
              <a:rPr lang="en-IN" sz="7200" dirty="0" err="1" smtClean="0"/>
              <a:t>GHOAST","Rating</a:t>
            </a:r>
            <a:r>
              <a:rPr lang="en-IN" sz="7200" dirty="0" smtClean="0"/>
              <a:t>":5}</a:t>
            </a:r>
          </a:p>
          <a:p>
            <a:pPr>
              <a:buNone/>
            </a:pPr>
            <a:endParaRPr lang="en-IN" sz="4000" b="1" dirty="0" smtClean="0"/>
          </a:p>
          <a:p>
            <a:pPr>
              <a:buNone/>
            </a:pP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710289" y="2700997"/>
            <a:ext cx="47548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3200" dirty="0" smtClean="0"/>
              <a:t>Dataset [ </a:t>
            </a:r>
            <a:r>
              <a:rPr lang="en-IN" sz="3200" dirty="0" err="1" smtClean="0"/>
              <a:t>MongoDB</a:t>
            </a:r>
            <a:r>
              <a:rPr lang="en-IN" sz="3200" dirty="0" smtClean="0"/>
              <a:t>] : </a:t>
            </a:r>
            <a:r>
              <a:rPr lang="en-IN" sz="3200" dirty="0" err="1" smtClean="0"/>
              <a:t>movie.json</a:t>
            </a:r>
            <a:endParaRPr lang="en-IN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Programming Steps  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Map</a:t>
            </a:r>
            <a:r>
              <a:rPr lang="en-IN" dirty="0" smtClean="0"/>
              <a:t> : works on each document, emit key value pair</a:t>
            </a: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Intermediate step </a:t>
            </a:r>
            <a:r>
              <a:rPr lang="en-IN" dirty="0" smtClean="0"/>
              <a:t>: Shuffling step, </a:t>
            </a:r>
            <a:r>
              <a:rPr lang="en-IN" dirty="0" smtClean="0">
                <a:solidFill>
                  <a:srgbClr val="FF0000"/>
                </a:solidFill>
              </a:rPr>
              <a:t>All similar keys are grouped and combine value with key is emitted</a:t>
            </a: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Reduce</a:t>
            </a:r>
            <a:r>
              <a:rPr lang="en-IN" dirty="0" smtClean="0"/>
              <a:t> : Takes the list of values, and combine intermediate results into Final one 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Mapper and Reducer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424" y="2022571"/>
            <a:ext cx="3100754" cy="250722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map=function()</a:t>
            </a:r>
          </a:p>
          <a:p>
            <a:pPr>
              <a:buNone/>
            </a:pPr>
            <a:r>
              <a:rPr lang="en-US" sz="2000" dirty="0" smtClean="0"/>
              <a:t>{</a:t>
            </a:r>
          </a:p>
          <a:p>
            <a:pPr>
              <a:buNone/>
            </a:pPr>
            <a:r>
              <a:rPr lang="en-US" sz="2000" dirty="0" smtClean="0"/>
              <a:t>emit(</a:t>
            </a:r>
            <a:r>
              <a:rPr lang="en-US" sz="2000" dirty="0" err="1" smtClean="0"/>
              <a:t>this.Movie,this.Rating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smtClean="0"/>
              <a:t>};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IN" sz="2000" dirty="0"/>
          </a:p>
        </p:txBody>
      </p:sp>
      <p:sp>
        <p:nvSpPr>
          <p:cNvPr id="5" name="Right Arrow 4"/>
          <p:cNvSpPr/>
          <p:nvPr/>
        </p:nvSpPr>
        <p:spPr>
          <a:xfrm>
            <a:off x="3249637" y="2293033"/>
            <a:ext cx="1406770" cy="16177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34132" y="1978023"/>
            <a:ext cx="3100754" cy="26221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HAHK :{5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5,5,4}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 smtClean="0"/>
              <a:t>TITANIC:{5,5,5,5}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DDLJ:{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4,5,4,5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 smtClean="0"/>
              <a:t>INFINITY WAR:{5,5,5,5}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66092" y="1519310"/>
            <a:ext cx="203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MAP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5160498" y="1491175"/>
            <a:ext cx="203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Intermediate Result</a:t>
            </a:r>
            <a:endParaRPr lang="en-IN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838028" y="1947544"/>
            <a:ext cx="3353972" cy="26385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2000" dirty="0" smtClean="0"/>
              <a:t>red=function(</a:t>
            </a:r>
            <a:r>
              <a:rPr lang="en-US" sz="2000" dirty="0" err="1" smtClean="0"/>
              <a:t>key,val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err="1" smtClean="0"/>
              <a:t>var</a:t>
            </a:r>
            <a:r>
              <a:rPr lang="en-US" sz="2000" dirty="0" smtClean="0"/>
              <a:t> total=0; </a:t>
            </a:r>
          </a:p>
          <a:p>
            <a:r>
              <a:rPr lang="en-US" sz="2000" dirty="0" smtClean="0"/>
              <a:t>for (</a:t>
            </a: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=0;i&lt;</a:t>
            </a:r>
            <a:r>
              <a:rPr lang="en-US" sz="2000" dirty="0" err="1" smtClean="0"/>
              <a:t>val.length;i</a:t>
            </a:r>
            <a:r>
              <a:rPr lang="en-US" sz="2000" dirty="0" smtClean="0"/>
              <a:t>++)</a:t>
            </a:r>
          </a:p>
          <a:p>
            <a:r>
              <a:rPr lang="en-US" sz="2000" dirty="0" smtClean="0"/>
              <a:t>	{</a:t>
            </a:r>
          </a:p>
          <a:p>
            <a:r>
              <a:rPr lang="en-US" sz="2000" dirty="0" smtClean="0"/>
              <a:t>	 total = </a:t>
            </a:r>
            <a:r>
              <a:rPr lang="en-US" sz="2000" dirty="0" err="1" smtClean="0"/>
              <a:t>total+val</a:t>
            </a:r>
            <a:r>
              <a:rPr lang="en-US" sz="2000" dirty="0" smtClean="0"/>
              <a:t>[</a:t>
            </a:r>
            <a:r>
              <a:rPr lang="en-US" sz="2000" dirty="0" err="1" smtClean="0"/>
              <a:t>i</a:t>
            </a:r>
            <a:r>
              <a:rPr lang="en-US" sz="2000" dirty="0" smtClean="0"/>
              <a:t>];</a:t>
            </a:r>
          </a:p>
          <a:p>
            <a:r>
              <a:rPr lang="en-US" sz="2000" dirty="0" smtClean="0"/>
              <a:t>	} </a:t>
            </a:r>
          </a:p>
          <a:p>
            <a:r>
              <a:rPr lang="en-US" sz="2000" dirty="0" smtClean="0"/>
              <a:t>return total/</a:t>
            </a:r>
            <a:r>
              <a:rPr lang="en-US" sz="2000" dirty="0" err="1" smtClean="0"/>
              <a:t>val.length</a:t>
            </a:r>
            <a:endParaRPr lang="en-US" sz="2000" dirty="0" smtClean="0"/>
          </a:p>
          <a:p>
            <a:r>
              <a:rPr lang="en-US" sz="2000" dirty="0" smtClean="0"/>
              <a:t>};</a:t>
            </a:r>
            <a:endParaRPr lang="en-IN" sz="2000" dirty="0" smtClean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7495735" y="2206282"/>
            <a:ext cx="1406770" cy="16177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Double Brace 3"/>
          <p:cNvSpPr/>
          <p:nvPr/>
        </p:nvSpPr>
        <p:spPr>
          <a:xfrm>
            <a:off x="3323115" y="4183621"/>
            <a:ext cx="1364777" cy="1897039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73760" y="4239896"/>
            <a:ext cx="9689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HAHK:5</a:t>
            </a:r>
            <a:endParaRPr lang="en-US" sz="1100" dirty="0" smtClean="0"/>
          </a:p>
          <a:p>
            <a:pPr algn="ctr"/>
            <a:r>
              <a:rPr lang="en-US" sz="1100" dirty="0" smtClean="0"/>
              <a:t>HAHK:5</a:t>
            </a:r>
            <a:endParaRPr lang="en-US" sz="1100" dirty="0"/>
          </a:p>
          <a:p>
            <a:pPr algn="ctr"/>
            <a:r>
              <a:rPr lang="en-US" sz="1100" dirty="0"/>
              <a:t>HAHK:5</a:t>
            </a:r>
          </a:p>
          <a:p>
            <a:pPr algn="ctr"/>
            <a:r>
              <a:rPr lang="en-US" sz="1100" dirty="0" smtClean="0"/>
              <a:t>HAHK:5</a:t>
            </a:r>
          </a:p>
          <a:p>
            <a:pPr algn="ctr"/>
            <a:r>
              <a:rPr lang="en-US" sz="1100" dirty="0" smtClean="0"/>
              <a:t>DDLJ:4</a:t>
            </a:r>
          </a:p>
          <a:p>
            <a:pPr algn="ctr"/>
            <a:r>
              <a:rPr lang="en-US" sz="1100" dirty="0" smtClean="0"/>
              <a:t>DDLJ:5</a:t>
            </a:r>
          </a:p>
          <a:p>
            <a:pPr algn="ctr"/>
            <a:r>
              <a:rPr lang="en-US" sz="1100" dirty="0" smtClean="0"/>
              <a:t>DDLJ:4</a:t>
            </a:r>
            <a:endParaRPr lang="en-US" sz="1100" dirty="0"/>
          </a:p>
          <a:p>
            <a:pPr algn="ctr"/>
            <a:endParaRPr lang="en-US" sz="1100" dirty="0"/>
          </a:p>
        </p:txBody>
      </p:sp>
      <p:sp>
        <p:nvSpPr>
          <p:cNvPr id="12" name="Rectangle 11"/>
          <p:cNvSpPr/>
          <p:nvPr/>
        </p:nvSpPr>
        <p:spPr>
          <a:xfrm>
            <a:off x="957502" y="5035612"/>
            <a:ext cx="6096000" cy="57708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050" dirty="0" smtClean="0"/>
              <a:t>-</a:t>
            </a:r>
            <a:endParaRPr lang="en-US" sz="1050" dirty="0" smtClean="0"/>
          </a:p>
          <a:p>
            <a:pPr algn="ctr"/>
            <a:r>
              <a:rPr lang="en-US" sz="1050" dirty="0" smtClean="0"/>
              <a:t>-</a:t>
            </a:r>
          </a:p>
          <a:p>
            <a:pPr algn="ctr"/>
            <a:endParaRPr lang="en-US" sz="1050" dirty="0"/>
          </a:p>
        </p:txBody>
      </p:sp>
      <p:sp>
        <p:nvSpPr>
          <p:cNvPr id="13" name="Rectangle 12"/>
          <p:cNvSpPr/>
          <p:nvPr/>
        </p:nvSpPr>
        <p:spPr>
          <a:xfrm>
            <a:off x="261424" y="5312611"/>
            <a:ext cx="290280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1100" dirty="0"/>
              <a:t>{"User":"Anil","Movie":"HAHK","Rating":5}</a:t>
            </a:r>
          </a:p>
          <a:p>
            <a:pPr>
              <a:buNone/>
            </a:pPr>
            <a:r>
              <a:rPr lang="en-IN" sz="1100" dirty="0"/>
              <a:t>{"User":"Sunil","Movie":"HAHK","Rating":5}</a:t>
            </a:r>
          </a:p>
          <a:p>
            <a:pPr>
              <a:buNone/>
            </a:pPr>
            <a:r>
              <a:rPr lang="en-IN" sz="1100" dirty="0"/>
              <a:t>{"User":"Nilima","Movie":"HAHK","Rating":5}</a:t>
            </a:r>
          </a:p>
          <a:p>
            <a:pPr>
              <a:buNone/>
            </a:pPr>
            <a:r>
              <a:rPr lang="en-IN" sz="1100" dirty="0"/>
              <a:t>{"User":"Sunil","Movie":"DDLJ","Rating":4}</a:t>
            </a:r>
          </a:p>
          <a:p>
            <a:pPr>
              <a:buNone/>
            </a:pPr>
            <a:r>
              <a:rPr lang="en-IN" sz="1100" dirty="0"/>
              <a:t>{"User":"Nilima","Movie":"DDLJ","Rating":5}</a:t>
            </a:r>
          </a:p>
          <a:p>
            <a:pPr>
              <a:buNone/>
            </a:pPr>
            <a:r>
              <a:rPr lang="en-IN" sz="1100" dirty="0"/>
              <a:t>{"User":"Anil","Movie":"DDLJ","Rating":4}</a:t>
            </a:r>
          </a:p>
        </p:txBody>
      </p:sp>
      <p:sp>
        <p:nvSpPr>
          <p:cNvPr id="15" name="Down Arrow 14"/>
          <p:cNvSpPr/>
          <p:nvPr/>
        </p:nvSpPr>
        <p:spPr>
          <a:xfrm rot="10800000">
            <a:off x="1364761" y="4546408"/>
            <a:ext cx="484632" cy="6322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Steps 1: Import </a:t>
            </a:r>
            <a:r>
              <a:rPr lang="en-IN" dirty="0" err="1" smtClean="0">
                <a:solidFill>
                  <a:srgbClr val="FF0000"/>
                </a:solidFill>
              </a:rPr>
              <a:t>movie.json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Start </a:t>
            </a:r>
            <a:r>
              <a:rPr lang="en-IN" dirty="0" err="1" smtClean="0">
                <a:solidFill>
                  <a:srgbClr val="FF0000"/>
                </a:solidFill>
              </a:rPr>
              <a:t>mongodb</a:t>
            </a:r>
            <a:r>
              <a:rPr lang="en-IN" dirty="0" smtClean="0">
                <a:solidFill>
                  <a:srgbClr val="FF0000"/>
                </a:solidFill>
              </a:rPr>
              <a:t> server with</a:t>
            </a:r>
          </a:p>
          <a:p>
            <a:pPr>
              <a:buNone/>
            </a:pPr>
            <a:r>
              <a:rPr lang="en-IN" dirty="0" smtClean="0"/>
              <a:t>C:\Users\SONY\Desktop\FDP\mongodb\bin&gt;</a:t>
            </a:r>
            <a:r>
              <a:rPr lang="en-IN" dirty="0" err="1" smtClean="0"/>
              <a:t>mongod</a:t>
            </a:r>
            <a:r>
              <a:rPr lang="en-IN" dirty="0" smtClean="0"/>
              <a:t> --</a:t>
            </a:r>
            <a:r>
              <a:rPr lang="en-IN" dirty="0" err="1" smtClean="0"/>
              <a:t>dbpath</a:t>
            </a:r>
            <a:r>
              <a:rPr lang="en-IN" dirty="0" smtClean="0"/>
              <a:t> C:\Users\SONY\Desktop\FDP\mongodb\data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Import </a:t>
            </a:r>
            <a:r>
              <a:rPr lang="en-IN" dirty="0" err="1" smtClean="0">
                <a:solidFill>
                  <a:srgbClr val="FF0000"/>
                </a:solidFill>
              </a:rPr>
              <a:t>Movie.json</a:t>
            </a:r>
            <a:r>
              <a:rPr lang="en-IN" dirty="0" smtClean="0">
                <a:solidFill>
                  <a:srgbClr val="FF0000"/>
                </a:solidFill>
              </a:rPr>
              <a:t> file </a:t>
            </a:r>
          </a:p>
          <a:p>
            <a:pPr>
              <a:buNone/>
            </a:pPr>
            <a:r>
              <a:rPr lang="en-IN" dirty="0" smtClean="0"/>
              <a:t>C:\Users\SONY\Desktop\FDP\mongodb\bin&gt;mongoimport --db </a:t>
            </a:r>
            <a:r>
              <a:rPr lang="en-IN" dirty="0" err="1" smtClean="0"/>
              <a:t>mapr</a:t>
            </a:r>
            <a:r>
              <a:rPr lang="en-IN" dirty="0" smtClean="0"/>
              <a:t> --collection movie --file </a:t>
            </a:r>
            <a:r>
              <a:rPr lang="en-IN" dirty="0" err="1" smtClean="0"/>
              <a:t>movie.json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2018-07-10T23:26:50.129+0530    connected to: </a:t>
            </a:r>
            <a:r>
              <a:rPr lang="en-IN" dirty="0" err="1" smtClean="0"/>
              <a:t>localhost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2018-07-10T23:26:50.338+0530    imported 15 documents</a:t>
            </a:r>
          </a:p>
          <a:p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 2 : Programming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427" y="1700411"/>
            <a:ext cx="5316940" cy="5139869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Start Mongo Client with command on </a:t>
            </a:r>
            <a:r>
              <a:rPr lang="en-IN" dirty="0" err="1" smtClean="0"/>
              <a:t>commandline</a:t>
            </a:r>
            <a:endParaRPr lang="en-IN" dirty="0" smtClean="0"/>
          </a:p>
          <a:p>
            <a:pPr lvl="1">
              <a:buNone/>
            </a:pPr>
            <a:r>
              <a:rPr lang="en-IN" dirty="0" smtClean="0"/>
              <a:t>$&gt;</a:t>
            </a:r>
            <a:r>
              <a:rPr lang="en-IN" dirty="0" smtClean="0">
                <a:solidFill>
                  <a:srgbClr val="FF0000"/>
                </a:solidFill>
              </a:rPr>
              <a:t>mongo</a:t>
            </a:r>
          </a:p>
          <a:p>
            <a:pPr lvl="1">
              <a:buNone/>
            </a:pPr>
            <a:endParaRPr lang="en-IN" dirty="0" smtClean="0"/>
          </a:p>
          <a:p>
            <a:pPr lvl="1">
              <a:buNone/>
            </a:pPr>
            <a:r>
              <a:rPr lang="en-IN" dirty="0" smtClean="0"/>
              <a:t>&gt; </a:t>
            </a:r>
            <a:r>
              <a:rPr lang="en-IN" dirty="0" smtClean="0">
                <a:solidFill>
                  <a:srgbClr val="FF0000"/>
                </a:solidFill>
              </a:rPr>
              <a:t>show </a:t>
            </a:r>
            <a:r>
              <a:rPr lang="en-IN" dirty="0" err="1" smtClean="0">
                <a:solidFill>
                  <a:srgbClr val="FF0000"/>
                </a:solidFill>
              </a:rPr>
              <a:t>dbs</a:t>
            </a:r>
            <a:endParaRPr lang="en-IN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IN" dirty="0" smtClean="0"/>
              <a:t>admin   0.000GB</a:t>
            </a:r>
          </a:p>
          <a:p>
            <a:pPr lvl="1">
              <a:buNone/>
            </a:pPr>
            <a:r>
              <a:rPr lang="en-IN" dirty="0" err="1" smtClean="0"/>
              <a:t>config</a:t>
            </a:r>
            <a:r>
              <a:rPr lang="en-IN" dirty="0" smtClean="0"/>
              <a:t>  0.000GB</a:t>
            </a:r>
          </a:p>
          <a:p>
            <a:pPr lvl="1">
              <a:buNone/>
            </a:pPr>
            <a:r>
              <a:rPr lang="en-IN" dirty="0" smtClean="0"/>
              <a:t>local   0.000GB</a:t>
            </a:r>
          </a:p>
          <a:p>
            <a:pPr lvl="1">
              <a:buNone/>
            </a:pPr>
            <a:r>
              <a:rPr lang="en-IN" dirty="0" err="1" smtClean="0">
                <a:solidFill>
                  <a:srgbClr val="FF0000"/>
                </a:solidFill>
              </a:rPr>
              <a:t>mapr</a:t>
            </a:r>
            <a:r>
              <a:rPr lang="en-IN" dirty="0" smtClean="0">
                <a:solidFill>
                  <a:srgbClr val="FF0000"/>
                </a:solidFill>
              </a:rPr>
              <a:t>    0.000GB</a:t>
            </a:r>
          </a:p>
          <a:p>
            <a:pPr lvl="1">
              <a:buNone/>
            </a:pPr>
            <a:r>
              <a:rPr lang="en-IN" dirty="0" smtClean="0"/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0" y="1700412"/>
            <a:ext cx="5627427" cy="51398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800" dirty="0" smtClean="0"/>
              <a:t>&gt; </a:t>
            </a:r>
            <a:r>
              <a:rPr lang="en-IN" sz="2800" dirty="0" smtClean="0">
                <a:solidFill>
                  <a:srgbClr val="FF0000"/>
                </a:solidFill>
              </a:rPr>
              <a:t>use </a:t>
            </a:r>
            <a:r>
              <a:rPr lang="en-IN" sz="2800" dirty="0" err="1" smtClean="0">
                <a:solidFill>
                  <a:srgbClr val="FF0000"/>
                </a:solidFill>
              </a:rPr>
              <a:t>mapr</a:t>
            </a:r>
            <a:endParaRPr lang="en-IN" sz="2800" dirty="0" smtClean="0">
              <a:solidFill>
                <a:srgbClr val="FF0000"/>
              </a:solidFill>
            </a:endParaRPr>
          </a:p>
          <a:p>
            <a:r>
              <a:rPr lang="en-IN" sz="2800" dirty="0" smtClean="0"/>
              <a:t>switched to db </a:t>
            </a:r>
            <a:r>
              <a:rPr lang="en-IN" sz="2800" dirty="0" err="1" smtClean="0"/>
              <a:t>mapr</a:t>
            </a:r>
            <a:endParaRPr lang="en-IN" sz="2800" dirty="0" smtClean="0"/>
          </a:p>
          <a:p>
            <a:r>
              <a:rPr lang="en-IN" sz="2800" dirty="0" smtClean="0"/>
              <a:t>&gt; </a:t>
            </a:r>
            <a:r>
              <a:rPr lang="en-IN" sz="2800" dirty="0" smtClean="0">
                <a:solidFill>
                  <a:srgbClr val="FF0000"/>
                </a:solidFill>
              </a:rPr>
              <a:t>show collections</a:t>
            </a:r>
          </a:p>
          <a:p>
            <a:r>
              <a:rPr lang="en-IN" sz="2800" dirty="0" smtClean="0"/>
              <a:t>Movie</a:t>
            </a:r>
          </a:p>
          <a:p>
            <a:r>
              <a:rPr lang="en-IN" sz="2800" dirty="0" smtClean="0"/>
              <a:t>&gt; </a:t>
            </a:r>
            <a:r>
              <a:rPr lang="en-IN" sz="2800" dirty="0" err="1" smtClean="0">
                <a:solidFill>
                  <a:srgbClr val="FF0000"/>
                </a:solidFill>
              </a:rPr>
              <a:t>db.movie.find</a:t>
            </a:r>
            <a:r>
              <a:rPr lang="en-IN" sz="2800" dirty="0" smtClean="0">
                <a:solidFill>
                  <a:srgbClr val="FF0000"/>
                </a:solidFill>
              </a:rPr>
              <a:t>().pretty()</a:t>
            </a:r>
          </a:p>
          <a:p>
            <a:r>
              <a:rPr lang="en-IN" sz="2800" dirty="0" smtClean="0"/>
              <a:t>{</a:t>
            </a:r>
          </a:p>
          <a:p>
            <a:r>
              <a:rPr lang="en-IN" sz="2800" dirty="0" smtClean="0"/>
              <a:t>        </a:t>
            </a:r>
            <a:r>
              <a:rPr lang="en-IN" sz="2000" dirty="0" smtClean="0"/>
              <a:t>"_id" : </a:t>
            </a:r>
            <a:r>
              <a:rPr lang="en-IN" sz="2000" dirty="0" err="1" smtClean="0"/>
              <a:t>ObjectId</a:t>
            </a:r>
            <a:r>
              <a:rPr lang="en-IN" sz="2000" dirty="0" smtClean="0"/>
              <a:t>("5b44f362e461378dad2cf8d0"),</a:t>
            </a:r>
            <a:endParaRPr lang="en-IN" sz="2800" dirty="0" smtClean="0"/>
          </a:p>
          <a:p>
            <a:r>
              <a:rPr lang="en-IN" sz="2800" dirty="0" smtClean="0"/>
              <a:t>        "User" : "Sunil",</a:t>
            </a:r>
          </a:p>
          <a:p>
            <a:r>
              <a:rPr lang="en-IN" sz="2800" dirty="0" smtClean="0"/>
              <a:t>        "Movie" : "DDLJ",</a:t>
            </a:r>
          </a:p>
          <a:p>
            <a:r>
              <a:rPr lang="en-IN" sz="2800" dirty="0" smtClean="0"/>
              <a:t>        "Rating" : 4</a:t>
            </a:r>
          </a:p>
          <a:p>
            <a:r>
              <a:rPr lang="en-IN" sz="28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Write Map Reduce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en-IN" dirty="0" err="1" smtClean="0"/>
              <a:t>var</a:t>
            </a:r>
            <a:r>
              <a:rPr lang="en-IN" dirty="0" smtClean="0"/>
              <a:t> map=function(){emit(</a:t>
            </a:r>
            <a:r>
              <a:rPr lang="en-IN" dirty="0" err="1" smtClean="0"/>
              <a:t>this.Movie,this.Rating</a:t>
            </a:r>
            <a:r>
              <a:rPr lang="en-IN" dirty="0" smtClean="0"/>
              <a:t>}}</a:t>
            </a:r>
          </a:p>
          <a:p>
            <a:pPr>
              <a:buNone/>
            </a:pPr>
            <a:r>
              <a:rPr lang="en-IN" dirty="0" err="1" smtClean="0"/>
              <a:t>var</a:t>
            </a:r>
            <a:r>
              <a:rPr lang="en-IN" dirty="0" smtClean="0"/>
              <a:t> reduce=function(</a:t>
            </a:r>
            <a:r>
              <a:rPr lang="en-IN" dirty="0" err="1" smtClean="0"/>
              <a:t>key,val</a:t>
            </a:r>
            <a:r>
              <a:rPr lang="en-IN" dirty="0" smtClean="0"/>
              <a:t>)</a:t>
            </a:r>
          </a:p>
          <a:p>
            <a:pPr>
              <a:buNone/>
            </a:pPr>
            <a:r>
              <a:rPr lang="en-IN" dirty="0" smtClean="0"/>
              <a:t>	{ 	</a:t>
            </a:r>
            <a:r>
              <a:rPr lang="en-IN" dirty="0" err="1" smtClean="0"/>
              <a:t>var</a:t>
            </a:r>
            <a:r>
              <a:rPr lang="en-IN" dirty="0" smtClean="0"/>
              <a:t> t=0; </a:t>
            </a:r>
          </a:p>
          <a:p>
            <a:pPr>
              <a:buNone/>
            </a:pPr>
            <a:r>
              <a:rPr lang="en-IN" dirty="0" smtClean="0"/>
              <a:t>		for (</a:t>
            </a:r>
            <a:r>
              <a:rPr lang="en-IN" dirty="0" err="1" smtClean="0"/>
              <a:t>var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=0;i&lt;</a:t>
            </a:r>
            <a:r>
              <a:rPr lang="en-IN" dirty="0" err="1" smtClean="0"/>
              <a:t>val.length;i</a:t>
            </a:r>
            <a:r>
              <a:rPr lang="en-IN" dirty="0" smtClean="0"/>
              <a:t>++){ </a:t>
            </a:r>
          </a:p>
          <a:p>
            <a:pPr>
              <a:buNone/>
            </a:pPr>
            <a:r>
              <a:rPr lang="en-IN" dirty="0" smtClean="0"/>
              <a:t>		t=</a:t>
            </a:r>
            <a:r>
              <a:rPr lang="en-IN" dirty="0" err="1" smtClean="0"/>
              <a:t>t+val</a:t>
            </a:r>
            <a:r>
              <a:rPr lang="en-IN" dirty="0" smtClean="0"/>
              <a:t>[</a:t>
            </a:r>
            <a:r>
              <a:rPr lang="en-IN" dirty="0" err="1" smtClean="0"/>
              <a:t>i</a:t>
            </a:r>
            <a:r>
              <a:rPr lang="en-IN" dirty="0" smtClean="0"/>
              <a:t>];</a:t>
            </a:r>
          </a:p>
          <a:p>
            <a:pPr>
              <a:buNone/>
            </a:pPr>
            <a:r>
              <a:rPr lang="en-IN" dirty="0" smtClean="0"/>
              <a:t>		}	</a:t>
            </a:r>
          </a:p>
          <a:p>
            <a:pPr>
              <a:buNone/>
            </a:pPr>
            <a:r>
              <a:rPr lang="en-IN" dirty="0" smtClean="0"/>
              <a:t>		 return t/</a:t>
            </a:r>
            <a:r>
              <a:rPr lang="en-IN" dirty="0" err="1" smtClean="0"/>
              <a:t>val.length</a:t>
            </a:r>
            <a:r>
              <a:rPr lang="en-IN" dirty="0" smtClean="0"/>
              <a:t>; </a:t>
            </a:r>
          </a:p>
          <a:p>
            <a:pPr>
              <a:buNone/>
            </a:pPr>
            <a:r>
              <a:rPr lang="en-IN" dirty="0" smtClean="0"/>
              <a:t>}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780</Words>
  <Application>Microsoft Office PowerPoint</Application>
  <PresentationFormat>Widescreen</PresentationFormat>
  <Paragraphs>127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Lab Practice I</vt:lpstr>
      <vt:lpstr>Mapper and Reducer</vt:lpstr>
      <vt:lpstr>PowerPoint Presentation</vt:lpstr>
      <vt:lpstr>MongoDB: Document Based Unstructured Database</vt:lpstr>
      <vt:lpstr>Programming Steps  </vt:lpstr>
      <vt:lpstr>Mapper and Reducer</vt:lpstr>
      <vt:lpstr>Steps 1: Import movie.json</vt:lpstr>
      <vt:lpstr>Step 2 : Programming</vt:lpstr>
      <vt:lpstr>Write Map Reduce</vt:lpstr>
      <vt:lpstr>Call Map reduce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Administrator</cp:lastModifiedBy>
  <cp:revision>15</cp:revision>
  <dcterms:created xsi:type="dcterms:W3CDTF">2017-09-18T05:15:35Z</dcterms:created>
  <dcterms:modified xsi:type="dcterms:W3CDTF">2018-07-12T09:06:21Z</dcterms:modified>
</cp:coreProperties>
</file>