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0.png" ContentType="image/png"/>
  <Override PartName="/ppt/media/image9.png" ContentType="image/png"/>
  <Override PartName="/ppt/media/image8.png" ContentType="image/png"/>
  <Override PartName="/ppt/media/image7.png" ContentType="image/png"/>
  <Override PartName="/ppt/media/image2.jpeg" ContentType="image/jpeg"/>
  <Override PartName="/ppt/media/image1.png" ContentType="image/png"/>
  <Override PartName="/ppt/media/image3.jpeg" ContentType="image/jpeg"/>
  <Override PartName="/ppt/media/image4.png" ContentType="image/png"/>
  <Override PartName="/ppt/media/image5.png" ContentType="image/png"/>
  <Override PartName="/ppt/media/image6.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31"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2"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3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39"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2"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52"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54"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537000" y="1578240"/>
            <a:ext cx="5017320" cy="73188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6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10"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6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1"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73"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7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81"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8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8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84"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8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8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9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97"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9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0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12"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3537000" y="1578240"/>
            <a:ext cx="5017320" cy="73188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10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0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10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0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1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4"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116"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7"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11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2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2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124"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2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2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27"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2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2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6"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13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139"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1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14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4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3"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4" name="PlaceHolder 1"/>
          <p:cNvSpPr>
            <a:spLocks noGrp="1"/>
          </p:cNvSpPr>
          <p:nvPr>
            <p:ph type="subTitle"/>
          </p:nvPr>
        </p:nvSpPr>
        <p:spPr>
          <a:xfrm>
            <a:off x="3537000" y="1578240"/>
            <a:ext cx="5017320" cy="73188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14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4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4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15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5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15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6"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158"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9"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16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6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6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6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166"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6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6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69"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7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7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537000" y="1578240"/>
            <a:ext cx="5017320" cy="73188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1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2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537000" y="1578240"/>
            <a:ext cx="5017320" cy="1578600"/>
          </a:xfrm>
          <a:prstGeom prst="rect">
            <a:avLst/>
          </a:prstGeom>
        </p:spPr>
        <p:txBody>
          <a:bodyPr lIns="0" rIns="0" tIns="0" bIns="0" anchor="ctr"/>
          <a:p>
            <a:endParaRPr b="0" lang="en-IN" sz="1400" spc="-1" strike="noStrike">
              <a:solidFill>
                <a:srgbClr val="000000"/>
              </a:solid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9"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0" name="CustomShape 1"/>
          <p:cNvSpPr/>
          <p:nvPr/>
        </p:nvSpPr>
        <p:spPr>
          <a:xfrm rot="5400000">
            <a:off x="7500600" y="0"/>
            <a:ext cx="1643400" cy="1643400"/>
          </a:xfrm>
          <a:prstGeom prst="diagStripe">
            <a:avLst>
              <a:gd name="adj" fmla="val 0"/>
            </a:avLst>
          </a:prstGeom>
          <a:solidFill>
            <a:schemeClr val="lt1">
              <a:alpha val="3030"/>
            </a:schemeClr>
          </a:solidFill>
          <a:ln>
            <a:noFill/>
          </a:ln>
        </p:spPr>
        <p:style>
          <a:lnRef idx="0"/>
          <a:fillRef idx="0"/>
          <a:effectRef idx="0"/>
          <a:fontRef idx="minor"/>
        </p:style>
      </p:sp>
      <p:grpSp>
        <p:nvGrpSpPr>
          <p:cNvPr id="1" name="Group 2"/>
          <p:cNvGrpSpPr/>
          <p:nvPr/>
        </p:nvGrpSpPr>
        <p:grpSpPr>
          <a:xfrm>
            <a:off x="0" y="1080"/>
            <a:ext cx="5153400" cy="5133960"/>
            <a:chOff x="0" y="1080"/>
            <a:chExt cx="5153400" cy="5133960"/>
          </a:xfrm>
        </p:grpSpPr>
        <p:sp>
          <p:nvSpPr>
            <p:cNvPr id="2" name="CustomShape 3"/>
            <p:cNvSpPr/>
            <p:nvPr/>
          </p:nvSpPr>
          <p:spPr>
            <a:xfrm rot="16200000">
              <a:off x="9720" y="-8280"/>
              <a:ext cx="5133960" cy="5153400"/>
            </a:xfrm>
            <a:prstGeom prst="diagStripe">
              <a:avLst>
                <a:gd name="adj" fmla="val 50000"/>
              </a:avLst>
            </a:prstGeom>
            <a:solidFill>
              <a:schemeClr val="lt1">
                <a:alpha val="3030"/>
              </a:schemeClr>
            </a:solidFill>
            <a:ln>
              <a:noFill/>
            </a:ln>
          </p:spPr>
          <p:style>
            <a:lnRef idx="0"/>
            <a:fillRef idx="0"/>
            <a:effectRef idx="0"/>
            <a:fontRef idx="minor"/>
          </p:style>
        </p:sp>
        <p:sp>
          <p:nvSpPr>
            <p:cNvPr id="3" name="CustomShape 4"/>
            <p:cNvSpPr/>
            <p:nvPr/>
          </p:nvSpPr>
          <p:spPr>
            <a:xfrm rot="16200000">
              <a:off x="7200" y="1135080"/>
              <a:ext cx="3981960" cy="3996720"/>
            </a:xfrm>
            <a:prstGeom prst="diagStripe">
              <a:avLst>
                <a:gd name="adj" fmla="val 58774"/>
              </a:avLst>
            </a:prstGeom>
            <a:solidFill>
              <a:schemeClr val="lt1">
                <a:alpha val="3030"/>
              </a:schemeClr>
            </a:solidFill>
            <a:ln>
              <a:noFill/>
            </a:ln>
          </p:spPr>
          <p:style>
            <a:lnRef idx="0"/>
            <a:fillRef idx="0"/>
            <a:effectRef idx="0"/>
            <a:fontRef idx="minor"/>
          </p:style>
        </p:sp>
        <p:sp>
          <p:nvSpPr>
            <p:cNvPr id="4" name="CustomShape 5"/>
            <p:cNvSpPr/>
            <p:nvPr/>
          </p:nvSpPr>
          <p:spPr>
            <a:xfrm rot="16200000">
              <a:off x="5760" y="-2880"/>
              <a:ext cx="2291040" cy="2299680"/>
            </a:xfrm>
            <a:prstGeom prst="diagStripe">
              <a:avLst>
                <a:gd name="adj" fmla="val 50000"/>
              </a:avLst>
            </a:prstGeom>
            <a:solidFill>
              <a:schemeClr val="accent1"/>
            </a:solidFill>
            <a:ln>
              <a:noFill/>
            </a:ln>
          </p:spPr>
          <p:style>
            <a:lnRef idx="0"/>
            <a:fillRef idx="0"/>
            <a:effectRef idx="0"/>
            <a:fontRef idx="minor"/>
          </p:style>
        </p:sp>
        <p:sp>
          <p:nvSpPr>
            <p:cNvPr id="5" name="CustomShape 6"/>
            <p:cNvSpPr/>
            <p:nvPr/>
          </p:nvSpPr>
          <p:spPr>
            <a:xfrm flipH="1">
              <a:off x="652680" y="588240"/>
              <a:ext cx="2299680" cy="2291040"/>
            </a:xfrm>
            <a:prstGeom prst="diagStripe">
              <a:avLst>
                <a:gd name="adj" fmla="val 50000"/>
              </a:avLst>
            </a:prstGeom>
            <a:solidFill>
              <a:schemeClr val="lt2"/>
            </a:solidFill>
            <a:ln>
              <a:noFill/>
            </a:ln>
          </p:spPr>
          <p:style>
            <a:lnRef idx="0"/>
            <a:fillRef idx="0"/>
            <a:effectRef idx="0"/>
            <a:fontRef idx="minor"/>
          </p:style>
        </p:sp>
      </p:grpSp>
      <p:sp>
        <p:nvSpPr>
          <p:cNvPr id="6" name="PlaceHolder 7"/>
          <p:cNvSpPr>
            <a:spLocks noGrp="1"/>
          </p:cNvSpPr>
          <p:nvPr>
            <p:ph type="title"/>
          </p:nvPr>
        </p:nvSpPr>
        <p:spPr>
          <a:xfrm>
            <a:off x="3537000" y="1578240"/>
            <a:ext cx="5017320" cy="1578600"/>
          </a:xfrm>
          <a:prstGeom prst="rect">
            <a:avLst/>
          </a:prstGeom>
        </p:spPr>
        <p:txBody>
          <a:bodyPr tIns="91440" bIns="91440"/>
          <a:p>
            <a:r>
              <a:rPr b="0" lang="en-IN" sz="4000" spc="-1" strike="noStrike">
                <a:solidFill>
                  <a:srgbClr val="000000"/>
                </a:solidFill>
                <a:latin typeface="Arial"/>
              </a:rPr>
              <a:t>Click to edit the title text format</a:t>
            </a:r>
            <a:endParaRPr b="0" lang="en-IN" sz="4000" spc="-1" strike="noStrike">
              <a:solidFill>
                <a:srgbClr val="000000"/>
              </a:solidFill>
              <a:latin typeface="Arial"/>
            </a:endParaRPr>
          </a:p>
        </p:txBody>
      </p:sp>
      <p:sp>
        <p:nvSpPr>
          <p:cNvPr id="7" name="PlaceHolder 8"/>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A199D391-0B80-4F91-8CD3-B52E07EE92F9}" type="slidenum">
              <a:rPr b="0" lang="en-IN" sz="1000" spc="-1" strike="noStrike">
                <a:solidFill>
                  <a:srgbClr val="ffffff"/>
                </a:solidFill>
                <a:latin typeface="Lato"/>
                <a:ea typeface="Lato"/>
              </a:rPr>
              <a:t>&lt;number&gt;</a:t>
            </a:fld>
            <a:endParaRPr b="0" lang="en-IN" sz="1000" spc="-1" strike="noStrike">
              <a:latin typeface="Times New Roman"/>
            </a:endParaRPr>
          </a:p>
        </p:txBody>
      </p:sp>
      <p:sp>
        <p:nvSpPr>
          <p:cNvPr id="8" name="PlaceHolder 9"/>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45" name="Group 1"/>
          <p:cNvGrpSpPr/>
          <p:nvPr/>
        </p:nvGrpSpPr>
        <p:grpSpPr>
          <a:xfrm>
            <a:off x="0" y="381240"/>
            <a:ext cx="1037520" cy="1015920"/>
            <a:chOff x="0" y="381240"/>
            <a:chExt cx="1037520" cy="1015920"/>
          </a:xfrm>
        </p:grpSpPr>
        <p:sp>
          <p:nvSpPr>
            <p:cNvPr id="46" name="CustomShape 2"/>
            <p:cNvSpPr/>
            <p:nvPr/>
          </p:nvSpPr>
          <p:spPr>
            <a:xfrm rot="16200000">
              <a:off x="0" y="381240"/>
              <a:ext cx="808560" cy="808560"/>
            </a:xfrm>
            <a:prstGeom prst="diagStripe">
              <a:avLst>
                <a:gd name="adj" fmla="val 50000"/>
              </a:avLst>
            </a:prstGeom>
            <a:solidFill>
              <a:schemeClr val="accent1"/>
            </a:solidFill>
            <a:ln>
              <a:noFill/>
            </a:ln>
          </p:spPr>
          <p:style>
            <a:lnRef idx="0"/>
            <a:fillRef idx="0"/>
            <a:effectRef idx="0"/>
            <a:fontRef idx="minor"/>
          </p:style>
        </p:sp>
        <p:sp>
          <p:nvSpPr>
            <p:cNvPr id="47" name="CustomShape 3"/>
            <p:cNvSpPr/>
            <p:nvPr/>
          </p:nvSpPr>
          <p:spPr>
            <a:xfrm flipH="1">
              <a:off x="228960" y="588600"/>
              <a:ext cx="808560" cy="808560"/>
            </a:xfrm>
            <a:prstGeom prst="diagStripe">
              <a:avLst>
                <a:gd name="adj" fmla="val 50000"/>
              </a:avLst>
            </a:prstGeom>
            <a:solidFill>
              <a:schemeClr val="lt2"/>
            </a:solidFill>
            <a:ln>
              <a:noFill/>
            </a:ln>
          </p:spPr>
          <p:style>
            <a:lnRef idx="0"/>
            <a:fillRef idx="0"/>
            <a:effectRef idx="0"/>
            <a:fontRef idx="minor"/>
          </p:style>
        </p:sp>
      </p:grpSp>
      <p:sp>
        <p:nvSpPr>
          <p:cNvPr id="48" name="PlaceHolder 4"/>
          <p:cNvSpPr>
            <a:spLocks noGrp="1"/>
          </p:cNvSpPr>
          <p:nvPr>
            <p:ph type="title"/>
          </p:nvPr>
        </p:nvSpPr>
        <p:spPr>
          <a:xfrm>
            <a:off x="1297440" y="393840"/>
            <a:ext cx="7038720" cy="913680"/>
          </a:xfrm>
          <a:prstGeom prst="rect">
            <a:avLst/>
          </a:prstGeom>
        </p:spPr>
        <p:txBody>
          <a:bodyPr tIns="91440" bIns="91440"/>
          <a:p>
            <a:r>
              <a:rPr b="0" lang="en-IN" sz="2400" spc="-1" strike="noStrike">
                <a:solidFill>
                  <a:srgbClr val="000000"/>
                </a:solidFill>
                <a:latin typeface="Arial"/>
              </a:rPr>
              <a:t>Click to edit the title text format</a:t>
            </a:r>
            <a:endParaRPr b="0" lang="en-IN" sz="2400" spc="-1" strike="noStrike">
              <a:solidFill>
                <a:srgbClr val="000000"/>
              </a:solidFill>
              <a:latin typeface="Arial"/>
            </a:endParaRPr>
          </a:p>
        </p:txBody>
      </p:sp>
      <p:sp>
        <p:nvSpPr>
          <p:cNvPr id="49" name="PlaceHolder 5"/>
          <p:cNvSpPr>
            <a:spLocks noGrp="1"/>
          </p:cNvSpPr>
          <p:nvPr>
            <p:ph type="body"/>
          </p:nvPr>
        </p:nvSpPr>
        <p:spPr>
          <a:xfrm>
            <a:off x="1297440" y="1567440"/>
            <a:ext cx="7038720" cy="2910960"/>
          </a:xfrm>
          <a:prstGeom prst="rect">
            <a:avLst/>
          </a:prstGeom>
        </p:spPr>
        <p:txBody>
          <a:bodyPr tIns="91440" bIns="91440"/>
          <a:p>
            <a:pPr marL="432000" indent="-324000">
              <a:spcBef>
                <a:spcPts val="1417"/>
              </a:spcBef>
              <a:buClr>
                <a:srgbClr val="ffffff"/>
              </a:buClr>
              <a:buSzPct val="45000"/>
              <a:buFont typeface="Wingdings" charset="2"/>
              <a:buChar char=""/>
            </a:pPr>
            <a:r>
              <a:rPr b="0" lang="en-IN" sz="1300" spc="-1" strike="noStrike">
                <a:solidFill>
                  <a:srgbClr val="000000"/>
                </a:solidFill>
                <a:latin typeface="Arial"/>
              </a:rPr>
              <a:t>Click to edit the outline text format</a:t>
            </a:r>
            <a:endParaRPr b="0" lang="en-IN" sz="13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300" spc="-1" strike="noStrike">
                <a:solidFill>
                  <a:srgbClr val="000000"/>
                </a:solidFill>
                <a:latin typeface="Arial"/>
              </a:rPr>
              <a:t>Second Outline Level</a:t>
            </a:r>
            <a:endParaRPr b="0" lang="en-IN" sz="13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300" spc="-1" strike="noStrike">
                <a:solidFill>
                  <a:srgbClr val="000000"/>
                </a:solidFill>
                <a:latin typeface="Arial"/>
              </a:rPr>
              <a:t>Third Outline Level</a:t>
            </a:r>
            <a:endParaRPr b="0" lang="en-IN" sz="13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300" spc="-1" strike="noStrike">
                <a:solidFill>
                  <a:srgbClr val="000000"/>
                </a:solidFill>
                <a:latin typeface="Arial"/>
              </a:rPr>
              <a:t>Fourth Outline Level</a:t>
            </a:r>
            <a:endParaRPr b="0" lang="en-IN" sz="13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1300" spc="-1" strike="noStrike">
                <a:solidFill>
                  <a:srgbClr val="000000"/>
                </a:solidFill>
                <a:latin typeface="Arial"/>
              </a:rPr>
              <a:t>Fifth Outline Level</a:t>
            </a:r>
            <a:endParaRPr b="0" lang="en-IN" sz="13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1300" spc="-1" strike="noStrike">
                <a:solidFill>
                  <a:srgbClr val="000000"/>
                </a:solidFill>
                <a:latin typeface="Arial"/>
              </a:rPr>
              <a:t>Sixth Outline Level</a:t>
            </a:r>
            <a:endParaRPr b="0" lang="en-IN" sz="13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1300" spc="-1" strike="noStrike">
                <a:solidFill>
                  <a:srgbClr val="000000"/>
                </a:solidFill>
                <a:latin typeface="Arial"/>
              </a:rPr>
              <a:t>Seventh Outline Level</a:t>
            </a:r>
            <a:endParaRPr b="0" lang="en-IN" sz="1300" spc="-1" strike="noStrike">
              <a:solidFill>
                <a:srgbClr val="000000"/>
              </a:solidFill>
              <a:latin typeface="Arial"/>
            </a:endParaRPr>
          </a:p>
        </p:txBody>
      </p:sp>
      <p:sp>
        <p:nvSpPr>
          <p:cNvPr id="50" name="PlaceHolder 6"/>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1C630A07-F6CC-400D-9E61-79CD6873F0F9}" type="slidenum">
              <a:rPr b="0" lang="en-IN" sz="1000" spc="-1" strike="noStrike">
                <a:solidFill>
                  <a:srgbClr val="ffffff"/>
                </a:solidFill>
                <a:latin typeface="Lato"/>
                <a:ea typeface="Lato"/>
              </a:rPr>
              <a:t>1</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87" name="Group 1"/>
          <p:cNvGrpSpPr/>
          <p:nvPr/>
        </p:nvGrpSpPr>
        <p:grpSpPr>
          <a:xfrm>
            <a:off x="0" y="381240"/>
            <a:ext cx="1037520" cy="1015920"/>
            <a:chOff x="0" y="381240"/>
            <a:chExt cx="1037520" cy="1015920"/>
          </a:xfrm>
        </p:grpSpPr>
        <p:sp>
          <p:nvSpPr>
            <p:cNvPr id="88" name="CustomShape 2"/>
            <p:cNvSpPr/>
            <p:nvPr/>
          </p:nvSpPr>
          <p:spPr>
            <a:xfrm rot="16200000">
              <a:off x="0" y="381240"/>
              <a:ext cx="808560" cy="808560"/>
            </a:xfrm>
            <a:prstGeom prst="diagStripe">
              <a:avLst>
                <a:gd name="adj" fmla="val 50000"/>
              </a:avLst>
            </a:prstGeom>
            <a:solidFill>
              <a:schemeClr val="accent1"/>
            </a:solidFill>
            <a:ln>
              <a:noFill/>
            </a:ln>
          </p:spPr>
          <p:style>
            <a:lnRef idx="0"/>
            <a:fillRef idx="0"/>
            <a:effectRef idx="0"/>
            <a:fontRef idx="minor"/>
          </p:style>
        </p:sp>
        <p:sp>
          <p:nvSpPr>
            <p:cNvPr id="89" name="CustomShape 3"/>
            <p:cNvSpPr/>
            <p:nvPr/>
          </p:nvSpPr>
          <p:spPr>
            <a:xfrm flipH="1">
              <a:off x="228960" y="588600"/>
              <a:ext cx="808560" cy="808560"/>
            </a:xfrm>
            <a:prstGeom prst="diagStripe">
              <a:avLst>
                <a:gd name="adj" fmla="val 50000"/>
              </a:avLst>
            </a:prstGeom>
            <a:solidFill>
              <a:schemeClr val="lt2"/>
            </a:solidFill>
            <a:ln>
              <a:noFill/>
            </a:ln>
          </p:spPr>
          <p:style>
            <a:lnRef idx="0"/>
            <a:fillRef idx="0"/>
            <a:effectRef idx="0"/>
            <a:fontRef idx="minor"/>
          </p:style>
        </p:sp>
      </p:grpSp>
      <p:sp>
        <p:nvSpPr>
          <p:cNvPr id="90" name="PlaceHolder 4"/>
          <p:cNvSpPr>
            <a:spLocks noGrp="1"/>
          </p:cNvSpPr>
          <p:nvPr>
            <p:ph type="title"/>
          </p:nvPr>
        </p:nvSpPr>
        <p:spPr>
          <a:xfrm>
            <a:off x="1297440" y="393840"/>
            <a:ext cx="7038720" cy="913680"/>
          </a:xfrm>
          <a:prstGeom prst="rect">
            <a:avLst/>
          </a:prstGeom>
        </p:spPr>
        <p:txBody>
          <a:bodyPr tIns="91440" bIns="91440"/>
          <a:p>
            <a:r>
              <a:rPr b="0" lang="en-IN" sz="2400" spc="-1" strike="noStrike">
                <a:solidFill>
                  <a:srgbClr val="000000"/>
                </a:solidFill>
                <a:latin typeface="Arial"/>
              </a:rPr>
              <a:t>Click to edit the title text format</a:t>
            </a:r>
            <a:endParaRPr b="0" lang="en-IN" sz="2400" spc="-1" strike="noStrike">
              <a:solidFill>
                <a:srgbClr val="000000"/>
              </a:solidFill>
              <a:latin typeface="Arial"/>
            </a:endParaRPr>
          </a:p>
        </p:txBody>
      </p:sp>
      <p:sp>
        <p:nvSpPr>
          <p:cNvPr id="91" name="PlaceHolder 5"/>
          <p:cNvSpPr>
            <a:spLocks noGrp="1"/>
          </p:cNvSpPr>
          <p:nvPr>
            <p:ph type="body"/>
          </p:nvPr>
        </p:nvSpPr>
        <p:spPr>
          <a:xfrm>
            <a:off x="1297440" y="1567440"/>
            <a:ext cx="3402720" cy="2910960"/>
          </a:xfrm>
          <a:prstGeom prst="rect">
            <a:avLst/>
          </a:prstGeom>
        </p:spPr>
        <p:txBody>
          <a:bodyPr tIns="91440" bIns="91440"/>
          <a:p>
            <a:pPr marL="432000" indent="-324000">
              <a:spcBef>
                <a:spcPts val="1417"/>
              </a:spcBef>
              <a:buClr>
                <a:srgbClr val="ffffff"/>
              </a:buClr>
              <a:buSzPct val="45000"/>
              <a:buFont typeface="Wingdings" charset="2"/>
              <a:buChar char=""/>
            </a:pPr>
            <a:r>
              <a:rPr b="0" lang="en-IN" sz="1300" spc="-1" strike="noStrike">
                <a:solidFill>
                  <a:srgbClr val="000000"/>
                </a:solidFill>
                <a:latin typeface="Arial"/>
              </a:rPr>
              <a:t>Click to edit the outline text format</a:t>
            </a:r>
            <a:endParaRPr b="0" lang="en-IN" sz="13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300" spc="-1" strike="noStrike">
                <a:solidFill>
                  <a:srgbClr val="000000"/>
                </a:solidFill>
                <a:latin typeface="Arial"/>
              </a:rPr>
              <a:t>Second Outline Level</a:t>
            </a:r>
            <a:endParaRPr b="0" lang="en-IN" sz="13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300" spc="-1" strike="noStrike">
                <a:solidFill>
                  <a:srgbClr val="000000"/>
                </a:solidFill>
                <a:latin typeface="Arial"/>
              </a:rPr>
              <a:t>Third Outline Level</a:t>
            </a:r>
            <a:endParaRPr b="0" lang="en-IN" sz="13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300" spc="-1" strike="noStrike">
                <a:solidFill>
                  <a:srgbClr val="000000"/>
                </a:solidFill>
                <a:latin typeface="Arial"/>
              </a:rPr>
              <a:t>Fourth Outline Level</a:t>
            </a:r>
            <a:endParaRPr b="0" lang="en-IN" sz="13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1300" spc="-1" strike="noStrike">
                <a:solidFill>
                  <a:srgbClr val="000000"/>
                </a:solidFill>
                <a:latin typeface="Arial"/>
              </a:rPr>
              <a:t>Fifth Outline Level</a:t>
            </a:r>
            <a:endParaRPr b="0" lang="en-IN" sz="13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1300" spc="-1" strike="noStrike">
                <a:solidFill>
                  <a:srgbClr val="000000"/>
                </a:solidFill>
                <a:latin typeface="Arial"/>
              </a:rPr>
              <a:t>Sixth Outline Level</a:t>
            </a:r>
            <a:endParaRPr b="0" lang="en-IN" sz="13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1300" spc="-1" strike="noStrike">
                <a:solidFill>
                  <a:srgbClr val="000000"/>
                </a:solidFill>
                <a:latin typeface="Arial"/>
              </a:rPr>
              <a:t>Seventh Outline Level</a:t>
            </a:r>
            <a:endParaRPr b="0" lang="en-IN" sz="1300" spc="-1" strike="noStrike">
              <a:solidFill>
                <a:srgbClr val="000000"/>
              </a:solidFill>
              <a:latin typeface="Arial"/>
            </a:endParaRPr>
          </a:p>
        </p:txBody>
      </p:sp>
      <p:sp>
        <p:nvSpPr>
          <p:cNvPr id="92" name="PlaceHolder 6"/>
          <p:cNvSpPr>
            <a:spLocks noGrp="1"/>
          </p:cNvSpPr>
          <p:nvPr>
            <p:ph type="body"/>
          </p:nvPr>
        </p:nvSpPr>
        <p:spPr>
          <a:xfrm>
            <a:off x="4933080" y="1567440"/>
            <a:ext cx="3402720" cy="2910960"/>
          </a:xfrm>
          <a:prstGeom prst="rect">
            <a:avLst/>
          </a:prstGeom>
        </p:spPr>
        <p:txBody>
          <a:bodyPr tIns="91440" bIns="91440"/>
          <a:p>
            <a:pPr marL="432000" indent="-324000">
              <a:spcBef>
                <a:spcPts val="1417"/>
              </a:spcBef>
              <a:buClr>
                <a:srgbClr val="ffffff"/>
              </a:buClr>
              <a:buSzPct val="45000"/>
              <a:buFont typeface="Wingdings" charset="2"/>
              <a:buChar char=""/>
            </a:pPr>
            <a:r>
              <a:rPr b="0" lang="en-IN" sz="1300" spc="-1" strike="noStrike">
                <a:solidFill>
                  <a:srgbClr val="000000"/>
                </a:solidFill>
                <a:latin typeface="Arial"/>
              </a:rPr>
              <a:t>Click to edit the outline text format</a:t>
            </a:r>
            <a:endParaRPr b="0" lang="en-IN" sz="13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300" spc="-1" strike="noStrike">
                <a:solidFill>
                  <a:srgbClr val="000000"/>
                </a:solidFill>
                <a:latin typeface="Arial"/>
              </a:rPr>
              <a:t>Second Outline Level</a:t>
            </a:r>
            <a:endParaRPr b="0" lang="en-IN" sz="13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300" spc="-1" strike="noStrike">
                <a:solidFill>
                  <a:srgbClr val="000000"/>
                </a:solidFill>
                <a:latin typeface="Arial"/>
              </a:rPr>
              <a:t>Third Outline Level</a:t>
            </a:r>
            <a:endParaRPr b="0" lang="en-IN" sz="13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300" spc="-1" strike="noStrike">
                <a:solidFill>
                  <a:srgbClr val="000000"/>
                </a:solidFill>
                <a:latin typeface="Arial"/>
              </a:rPr>
              <a:t>Fourth Outline Level</a:t>
            </a:r>
            <a:endParaRPr b="0" lang="en-IN" sz="13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1300" spc="-1" strike="noStrike">
                <a:solidFill>
                  <a:srgbClr val="000000"/>
                </a:solidFill>
                <a:latin typeface="Arial"/>
              </a:rPr>
              <a:t>Fifth Outline Level</a:t>
            </a:r>
            <a:endParaRPr b="0" lang="en-IN" sz="13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1300" spc="-1" strike="noStrike">
                <a:solidFill>
                  <a:srgbClr val="000000"/>
                </a:solidFill>
                <a:latin typeface="Arial"/>
              </a:rPr>
              <a:t>Sixth Outline Level</a:t>
            </a:r>
            <a:endParaRPr b="0" lang="en-IN" sz="13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1300" spc="-1" strike="noStrike">
                <a:solidFill>
                  <a:srgbClr val="000000"/>
                </a:solidFill>
                <a:latin typeface="Arial"/>
              </a:rPr>
              <a:t>Seventh Outline Level</a:t>
            </a:r>
            <a:endParaRPr b="0" lang="en-IN" sz="1300" spc="-1" strike="noStrike">
              <a:solidFill>
                <a:srgbClr val="000000"/>
              </a:solidFill>
              <a:latin typeface="Arial"/>
            </a:endParaRPr>
          </a:p>
        </p:txBody>
      </p:sp>
      <p:sp>
        <p:nvSpPr>
          <p:cNvPr id="93" name="PlaceHolder 7"/>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BC853BF9-0F62-47C0-984E-F4CA30DC7872}" type="slidenum">
              <a:rPr b="0" lang="en-IN" sz="1000" spc="-1" strike="noStrike">
                <a:solidFill>
                  <a:srgbClr val="ffffff"/>
                </a:solidFill>
                <a:latin typeface="Lato"/>
                <a:ea typeface="Lato"/>
              </a:rPr>
              <a:t>1</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130" name="Group 1"/>
          <p:cNvGrpSpPr/>
          <p:nvPr/>
        </p:nvGrpSpPr>
        <p:grpSpPr>
          <a:xfrm>
            <a:off x="0" y="381240"/>
            <a:ext cx="1037520" cy="1015920"/>
            <a:chOff x="0" y="381240"/>
            <a:chExt cx="1037520" cy="1015920"/>
          </a:xfrm>
        </p:grpSpPr>
        <p:sp>
          <p:nvSpPr>
            <p:cNvPr id="131" name="CustomShape 2"/>
            <p:cNvSpPr/>
            <p:nvPr/>
          </p:nvSpPr>
          <p:spPr>
            <a:xfrm rot="16200000">
              <a:off x="0" y="381240"/>
              <a:ext cx="808560" cy="808560"/>
            </a:xfrm>
            <a:prstGeom prst="diagStripe">
              <a:avLst>
                <a:gd name="adj" fmla="val 50000"/>
              </a:avLst>
            </a:prstGeom>
            <a:solidFill>
              <a:schemeClr val="accent1"/>
            </a:solidFill>
            <a:ln>
              <a:noFill/>
            </a:ln>
          </p:spPr>
          <p:style>
            <a:lnRef idx="0"/>
            <a:fillRef idx="0"/>
            <a:effectRef idx="0"/>
            <a:fontRef idx="minor"/>
          </p:style>
        </p:sp>
        <p:sp>
          <p:nvSpPr>
            <p:cNvPr id="132" name="CustomShape 3"/>
            <p:cNvSpPr/>
            <p:nvPr/>
          </p:nvSpPr>
          <p:spPr>
            <a:xfrm flipH="1">
              <a:off x="228960" y="588600"/>
              <a:ext cx="808560" cy="808560"/>
            </a:xfrm>
            <a:prstGeom prst="diagStripe">
              <a:avLst>
                <a:gd name="adj" fmla="val 50000"/>
              </a:avLst>
            </a:prstGeom>
            <a:solidFill>
              <a:schemeClr val="lt2"/>
            </a:solidFill>
            <a:ln>
              <a:noFill/>
            </a:ln>
          </p:spPr>
          <p:style>
            <a:lnRef idx="0"/>
            <a:fillRef idx="0"/>
            <a:effectRef idx="0"/>
            <a:fontRef idx="minor"/>
          </p:style>
        </p:sp>
      </p:grpSp>
      <p:sp>
        <p:nvSpPr>
          <p:cNvPr id="133" name="PlaceHolder 4"/>
          <p:cNvSpPr>
            <a:spLocks noGrp="1"/>
          </p:cNvSpPr>
          <p:nvPr>
            <p:ph type="title"/>
          </p:nvPr>
        </p:nvSpPr>
        <p:spPr>
          <a:xfrm>
            <a:off x="1297440" y="393840"/>
            <a:ext cx="7038720" cy="913680"/>
          </a:xfrm>
          <a:prstGeom prst="rect">
            <a:avLst/>
          </a:prstGeom>
        </p:spPr>
        <p:txBody>
          <a:bodyPr tIns="91440" bIns="91440"/>
          <a:p>
            <a:r>
              <a:rPr b="0" lang="en-IN" sz="2400" spc="-1" strike="noStrike">
                <a:solidFill>
                  <a:srgbClr val="000000"/>
                </a:solidFill>
                <a:latin typeface="Arial"/>
              </a:rPr>
              <a:t>Click to edit the title text format</a:t>
            </a:r>
            <a:endParaRPr b="0" lang="en-IN" sz="2400" spc="-1" strike="noStrike">
              <a:solidFill>
                <a:srgbClr val="000000"/>
              </a:solidFill>
              <a:latin typeface="Arial"/>
            </a:endParaRPr>
          </a:p>
        </p:txBody>
      </p:sp>
      <p:sp>
        <p:nvSpPr>
          <p:cNvPr id="134" name="PlaceHolder 5"/>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688FBF5B-2D02-4B41-A701-E4345AEC8E8E}" type="slidenum">
              <a:rPr b="0" lang="en-IN" sz="1000" spc="-1" strike="noStrike">
                <a:solidFill>
                  <a:srgbClr val="ffffff"/>
                </a:solidFill>
                <a:latin typeface="Lato"/>
                <a:ea typeface="Lato"/>
              </a:rPr>
              <a:t>1</a:t>
            </a:fld>
            <a:endParaRPr b="0" lang="en-IN" sz="1000" spc="-1" strike="noStrike">
              <a:latin typeface="Times New Roman"/>
            </a:endParaRPr>
          </a:p>
        </p:txBody>
      </p:sp>
      <p:sp>
        <p:nvSpPr>
          <p:cNvPr id="135"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8.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4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3537000" y="1578240"/>
            <a:ext cx="5017320" cy="1578600"/>
          </a:xfrm>
          <a:prstGeom prst="rect">
            <a:avLst/>
          </a:prstGeom>
          <a:noFill/>
          <a:ln>
            <a:noFill/>
          </a:ln>
        </p:spPr>
        <p:txBody>
          <a:bodyPr tIns="91440" bIns="91440"/>
          <a:p>
            <a:pPr>
              <a:lnSpc>
                <a:spcPct val="100000"/>
              </a:lnSpc>
            </a:pPr>
            <a:r>
              <a:rPr b="0" lang="en-IN" sz="4000" spc="-1" strike="noStrike">
                <a:solidFill>
                  <a:srgbClr val="ffffff"/>
                </a:solidFill>
                <a:latin typeface="Montserrat"/>
                <a:ea typeface="Montserrat"/>
              </a:rPr>
              <a:t>Human Computer Interfacing </a:t>
            </a:r>
            <a:endParaRPr b="0" lang="en-IN" sz="4000" spc="-1" strike="noStrike">
              <a:solidFill>
                <a:srgbClr val="000000"/>
              </a:solidFill>
              <a:latin typeface="Arial"/>
            </a:endParaRPr>
          </a:p>
        </p:txBody>
      </p:sp>
      <p:sp>
        <p:nvSpPr>
          <p:cNvPr id="173" name="TextShape 2"/>
          <p:cNvSpPr txBox="1"/>
          <p:nvPr/>
        </p:nvSpPr>
        <p:spPr>
          <a:xfrm>
            <a:off x="5083920" y="3925080"/>
            <a:ext cx="3470400" cy="1150920"/>
          </a:xfrm>
          <a:prstGeom prst="rect">
            <a:avLst/>
          </a:prstGeom>
          <a:noFill/>
          <a:ln>
            <a:noFill/>
          </a:ln>
        </p:spPr>
        <p:txBody>
          <a:bodyPr tIns="91440" bIns="91440"/>
          <a:p>
            <a:pPr>
              <a:lnSpc>
                <a:spcPct val="100000"/>
              </a:lnSpc>
            </a:pPr>
            <a:r>
              <a:rPr b="0" lang="en-IN" sz="1300" spc="-1" strike="noStrike">
                <a:solidFill>
                  <a:srgbClr val="ffffff"/>
                </a:solidFill>
                <a:latin typeface="Lato"/>
                <a:ea typeface="Lato"/>
              </a:rPr>
              <a:t>Group : A5 </a:t>
            </a:r>
            <a:endParaRPr b="0" lang="en-IN" sz="1300" spc="-1" strike="noStrike">
              <a:latin typeface="Arial"/>
            </a:endParaRPr>
          </a:p>
          <a:p>
            <a:pPr>
              <a:lnSpc>
                <a:spcPct val="100000"/>
              </a:lnSpc>
            </a:pPr>
            <a:r>
              <a:rPr b="0" lang="en-IN" sz="1300" spc="-1" strike="noStrike">
                <a:solidFill>
                  <a:srgbClr val="ffffff"/>
                </a:solidFill>
                <a:latin typeface="Lato"/>
                <a:ea typeface="Lato"/>
              </a:rPr>
              <a:t>Gibraan Jafar </a:t>
            </a:r>
            <a:r>
              <a:rPr b="0" lang="en-IN" sz="1300" spc="-1" strike="noStrike">
                <a:solidFill>
                  <a:srgbClr val="ffffff"/>
                </a:solidFill>
                <a:latin typeface="Lato"/>
                <a:ea typeface="Lato"/>
              </a:rPr>
              <a:t>	</a:t>
            </a:r>
            <a:r>
              <a:rPr b="0" lang="en-IN" sz="1300" spc="-1" strike="noStrike">
                <a:solidFill>
                  <a:srgbClr val="ffffff"/>
                </a:solidFill>
                <a:latin typeface="Lato"/>
                <a:ea typeface="Lato"/>
              </a:rPr>
              <a:t>	</a:t>
            </a:r>
            <a:r>
              <a:rPr b="0" lang="en-IN" sz="1300" spc="-1" strike="noStrike">
                <a:solidFill>
                  <a:srgbClr val="ffffff"/>
                </a:solidFill>
                <a:latin typeface="Lato"/>
                <a:ea typeface="Lato"/>
              </a:rPr>
              <a:t>421037</a:t>
            </a:r>
            <a:endParaRPr b="0" lang="en-IN" sz="1300" spc="-1" strike="noStrike">
              <a:latin typeface="Arial"/>
            </a:endParaRPr>
          </a:p>
          <a:p>
            <a:pPr>
              <a:lnSpc>
                <a:spcPct val="100000"/>
              </a:lnSpc>
            </a:pPr>
            <a:r>
              <a:rPr b="0" lang="en-IN" sz="1300" spc="-1" strike="noStrike">
                <a:solidFill>
                  <a:srgbClr val="ffffff"/>
                </a:solidFill>
                <a:latin typeface="Lato"/>
                <a:ea typeface="Lato"/>
              </a:rPr>
              <a:t>Usman Khan  </a:t>
            </a:r>
            <a:r>
              <a:rPr b="0" lang="en-IN" sz="1300" spc="-1" strike="noStrike">
                <a:solidFill>
                  <a:srgbClr val="ffffff"/>
                </a:solidFill>
                <a:latin typeface="Lato"/>
                <a:ea typeface="Lato"/>
              </a:rPr>
              <a:t>	</a:t>
            </a:r>
            <a:r>
              <a:rPr b="0" lang="en-IN" sz="1300" spc="-1" strike="noStrike">
                <a:solidFill>
                  <a:srgbClr val="ffffff"/>
                </a:solidFill>
                <a:latin typeface="Lato"/>
                <a:ea typeface="Lato"/>
              </a:rPr>
              <a:t>	</a:t>
            </a:r>
            <a:r>
              <a:rPr b="0" lang="en-IN" sz="1300" spc="-1" strike="noStrike">
                <a:solidFill>
                  <a:srgbClr val="ffffff"/>
                </a:solidFill>
                <a:latin typeface="Lato"/>
                <a:ea typeface="Lato"/>
              </a:rPr>
              <a:t>421054</a:t>
            </a:r>
            <a:endParaRPr b="0" lang="en-IN" sz="1300" spc="-1" strike="noStrike">
              <a:latin typeface="Arial"/>
            </a:endParaRPr>
          </a:p>
          <a:p>
            <a:pPr>
              <a:lnSpc>
                <a:spcPct val="100000"/>
              </a:lnSpc>
            </a:pPr>
            <a:r>
              <a:rPr b="0" lang="en-IN" sz="1300" spc="-1" strike="noStrike">
                <a:solidFill>
                  <a:srgbClr val="ffffff"/>
                </a:solidFill>
                <a:latin typeface="Lato"/>
                <a:ea typeface="Lato"/>
              </a:rPr>
              <a:t>Amey Gondhalkar  </a:t>
            </a:r>
            <a:r>
              <a:rPr b="0" lang="en-IN" sz="1300" spc="-1" strike="noStrike">
                <a:solidFill>
                  <a:srgbClr val="ffffff"/>
                </a:solidFill>
                <a:latin typeface="Lato"/>
                <a:ea typeface="Lato"/>
              </a:rPr>
              <a:t>	</a:t>
            </a:r>
            <a:r>
              <a:rPr b="0" lang="en-IN" sz="1300" spc="-1" strike="noStrike">
                <a:solidFill>
                  <a:srgbClr val="ffffff"/>
                </a:solidFill>
                <a:latin typeface="Lato"/>
                <a:ea typeface="Lato"/>
              </a:rPr>
              <a:t>421040</a:t>
            </a:r>
            <a:endParaRPr b="0" lang="en-IN" sz="1300" spc="-1" strike="noStrike">
              <a:latin typeface="Arial"/>
            </a:endParaRPr>
          </a:p>
          <a:p>
            <a:pPr>
              <a:lnSpc>
                <a:spcPct val="100000"/>
              </a:lnSpc>
            </a:pPr>
            <a:r>
              <a:rPr b="0" lang="en-IN" sz="1300" spc="-1" strike="noStrike">
                <a:solidFill>
                  <a:srgbClr val="ffffff"/>
                </a:solidFill>
                <a:latin typeface="Lato"/>
                <a:ea typeface="Lato"/>
              </a:rPr>
              <a:t>Aayush Jain  </a:t>
            </a:r>
            <a:r>
              <a:rPr b="0" lang="en-IN" sz="1300" spc="-1" strike="noStrike">
                <a:solidFill>
                  <a:srgbClr val="ffffff"/>
                </a:solidFill>
                <a:latin typeface="Lato"/>
                <a:ea typeface="Lato"/>
              </a:rPr>
              <a:t>	</a:t>
            </a:r>
            <a:r>
              <a:rPr b="0" lang="en-IN" sz="1300" spc="-1" strike="noStrike">
                <a:solidFill>
                  <a:srgbClr val="ffffff"/>
                </a:solidFill>
                <a:latin typeface="Lato"/>
                <a:ea typeface="Lato"/>
              </a:rPr>
              <a:t>	</a:t>
            </a:r>
            <a:r>
              <a:rPr b="0" lang="en-IN" sz="1300" spc="-1" strike="noStrike">
                <a:solidFill>
                  <a:srgbClr val="ffffff"/>
                </a:solidFill>
                <a:latin typeface="Lato"/>
                <a:ea typeface="Lato"/>
              </a:rPr>
              <a:t>421045</a:t>
            </a:r>
            <a:endParaRPr b="0" lang="en-IN" sz="13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1297440" y="393840"/>
            <a:ext cx="7038720" cy="913680"/>
          </a:xfrm>
          <a:prstGeom prst="rect">
            <a:avLst/>
          </a:prstGeom>
          <a:noFill/>
          <a:ln>
            <a:noFill/>
          </a:ln>
        </p:spPr>
        <p:txBody>
          <a:bodyPr tIns="91440" bIns="91440"/>
          <a:p>
            <a:pPr algn="ctr">
              <a:lnSpc>
                <a:spcPct val="100000"/>
              </a:lnSpc>
            </a:pPr>
            <a:r>
              <a:rPr b="0" lang="en-IN" sz="2400" spc="-1" strike="noStrike">
                <a:solidFill>
                  <a:srgbClr val="ffffff"/>
                </a:solidFill>
                <a:latin typeface="Montserrat"/>
                <a:ea typeface="Montserrat"/>
              </a:rPr>
              <a:t>Evaluate Interface</a:t>
            </a:r>
            <a:br/>
            <a:r>
              <a:rPr b="0" lang="en-IN" sz="2600" spc="-1" strike="noStrike">
                <a:solidFill>
                  <a:srgbClr val="ffffff"/>
                </a:solidFill>
                <a:latin typeface="Montserrat"/>
                <a:ea typeface="Montserrat"/>
              </a:rPr>
              <a:t>Cognitive Walkthrough</a:t>
            </a:r>
            <a:endParaRPr b="0" lang="en-IN" sz="2600" spc="-1" strike="noStrike">
              <a:solidFill>
                <a:srgbClr val="000000"/>
              </a:solidFill>
              <a:latin typeface="Arial"/>
            </a:endParaRPr>
          </a:p>
        </p:txBody>
      </p:sp>
      <p:sp>
        <p:nvSpPr>
          <p:cNvPr id="203" name="CustomShape 2"/>
          <p:cNvSpPr/>
          <p:nvPr/>
        </p:nvSpPr>
        <p:spPr>
          <a:xfrm>
            <a:off x="259920" y="1461240"/>
            <a:ext cx="8623800" cy="3325680"/>
          </a:xfrm>
          <a:prstGeom prst="rect">
            <a:avLst/>
          </a:prstGeom>
          <a:noFill/>
          <a:ln>
            <a:noFill/>
          </a:ln>
        </p:spPr>
        <p:style>
          <a:lnRef idx="0"/>
          <a:fillRef idx="0"/>
          <a:effectRef idx="0"/>
          <a:fontRef idx="minor"/>
        </p:style>
        <p:txBody>
          <a:bodyPr tIns="91440" bIns="91440"/>
          <a:p>
            <a:pPr>
              <a:lnSpc>
                <a:spcPct val="115000"/>
              </a:lnSpc>
            </a:pPr>
            <a:r>
              <a:rPr b="0" lang="en-IN" sz="1400" spc="-1" strike="noStrike">
                <a:solidFill>
                  <a:srgbClr val="ffffff"/>
                </a:solidFill>
                <a:latin typeface="Lato"/>
                <a:ea typeface="Lato"/>
              </a:rPr>
              <a:t>The assessor judge the performance of the user based on the following criteria:</a:t>
            </a:r>
            <a:endParaRPr b="0" lang="en-IN" sz="1400" spc="-1" strike="noStrike">
              <a:latin typeface="Arial"/>
            </a:endParaRPr>
          </a:p>
          <a:p>
            <a:pPr marL="457200" indent="-317160">
              <a:lnSpc>
                <a:spcPct val="115000"/>
              </a:lnSpc>
              <a:buClr>
                <a:srgbClr val="ffffff"/>
              </a:buClr>
              <a:buFont typeface="Lato"/>
              <a:buChar char="●"/>
            </a:pPr>
            <a:r>
              <a:rPr b="0" lang="en-IN" sz="1400" spc="-1" strike="noStrike">
                <a:solidFill>
                  <a:srgbClr val="ffffff"/>
                </a:solidFill>
                <a:latin typeface="Lato"/>
                <a:ea typeface="Lato"/>
              </a:rPr>
              <a:t>Will the user try and achieve the right outcome?</a:t>
            </a:r>
            <a:endParaRPr b="0" lang="en-IN" sz="1400" spc="-1" strike="noStrike">
              <a:latin typeface="Arial"/>
            </a:endParaRPr>
          </a:p>
          <a:p>
            <a:pPr lvl="1" marL="914400" indent="-317160">
              <a:lnSpc>
                <a:spcPct val="115000"/>
              </a:lnSpc>
              <a:buClr>
                <a:srgbClr val="ffffff"/>
              </a:buClr>
              <a:buFont typeface="Lato"/>
              <a:buChar char="○"/>
            </a:pPr>
            <a:r>
              <a:rPr b="0" lang="en-IN" sz="1400" spc="-1" strike="noStrike">
                <a:solidFill>
                  <a:srgbClr val="ffffff"/>
                </a:solidFill>
                <a:latin typeface="Lato"/>
                <a:ea typeface="Lato"/>
              </a:rPr>
              <a:t>Yes, the user will achieve the right outcome.</a:t>
            </a:r>
            <a:endParaRPr b="0" lang="en-IN" sz="1400" spc="-1" strike="noStrike">
              <a:latin typeface="Arial"/>
            </a:endParaRPr>
          </a:p>
          <a:p>
            <a:pPr>
              <a:lnSpc>
                <a:spcPct val="115000"/>
              </a:lnSpc>
            </a:pPr>
            <a:endParaRPr b="0" lang="en-IN" sz="1400" spc="-1" strike="noStrike">
              <a:latin typeface="Arial"/>
            </a:endParaRPr>
          </a:p>
          <a:p>
            <a:pPr marL="457200" indent="-317160">
              <a:lnSpc>
                <a:spcPct val="115000"/>
              </a:lnSpc>
              <a:buClr>
                <a:srgbClr val="ffffff"/>
              </a:buClr>
              <a:buFont typeface="Lato"/>
              <a:buChar char="●"/>
            </a:pPr>
            <a:r>
              <a:rPr b="0" lang="en-IN" sz="1400" spc="-1" strike="noStrike">
                <a:solidFill>
                  <a:srgbClr val="ffffff"/>
                </a:solidFill>
                <a:latin typeface="Lato"/>
                <a:ea typeface="Lato"/>
              </a:rPr>
              <a:t>Will the user notice that the correct action is available to them? </a:t>
            </a:r>
            <a:endParaRPr b="0" lang="en-IN" sz="1400" spc="-1" strike="noStrike">
              <a:latin typeface="Arial"/>
            </a:endParaRPr>
          </a:p>
          <a:p>
            <a:pPr lvl="1" marL="914400" indent="-317160">
              <a:lnSpc>
                <a:spcPct val="115000"/>
              </a:lnSpc>
              <a:buClr>
                <a:srgbClr val="ffffff"/>
              </a:buClr>
              <a:buFont typeface="Lato"/>
              <a:buChar char="○"/>
            </a:pPr>
            <a:r>
              <a:rPr b="0" lang="en-IN" sz="1400" spc="-1" strike="noStrike">
                <a:solidFill>
                  <a:srgbClr val="ffffff"/>
                </a:solidFill>
                <a:latin typeface="Lato"/>
                <a:ea typeface="Lato"/>
              </a:rPr>
              <a:t>Yes, the user is able to easily determine the correct  course of action. </a:t>
            </a:r>
            <a:endParaRPr b="0" lang="en-IN" sz="1400" spc="-1" strike="noStrike">
              <a:latin typeface="Arial"/>
            </a:endParaRPr>
          </a:p>
          <a:p>
            <a:pPr marL="457200" indent="-317160">
              <a:lnSpc>
                <a:spcPct val="115000"/>
              </a:lnSpc>
              <a:buClr>
                <a:srgbClr val="ffffff"/>
              </a:buClr>
              <a:buFont typeface="Lato"/>
              <a:buChar char="●"/>
            </a:pPr>
            <a:r>
              <a:rPr b="0" lang="en-IN" sz="1400" spc="-1" strike="noStrike">
                <a:solidFill>
                  <a:srgbClr val="ffffff"/>
                </a:solidFill>
                <a:latin typeface="Lato"/>
                <a:ea typeface="Lato"/>
              </a:rPr>
              <a:t>If the correct action is performed will the user see that progress is being made towards their intended outcome?</a:t>
            </a:r>
            <a:endParaRPr b="0" lang="en-IN" sz="1400" spc="-1" strike="noStrike">
              <a:latin typeface="Arial"/>
            </a:endParaRPr>
          </a:p>
          <a:p>
            <a:pPr lvl="1" marL="914400" indent="-317160">
              <a:lnSpc>
                <a:spcPct val="115000"/>
              </a:lnSpc>
              <a:buClr>
                <a:srgbClr val="ffffff"/>
              </a:buClr>
              <a:buFont typeface="Lato"/>
              <a:buChar char="○"/>
            </a:pPr>
            <a:r>
              <a:rPr b="0" lang="en-IN" sz="1400" spc="-1" strike="noStrike">
                <a:solidFill>
                  <a:srgbClr val="ffffff"/>
                </a:solidFill>
                <a:latin typeface="Lato"/>
                <a:ea typeface="Lato"/>
              </a:rPr>
              <a:t>Yes, the user will get an intuitive idea that he/she is making progress towards their intended outcome.</a:t>
            </a:r>
            <a:endParaRPr b="0" lang="en-IN" sz="1400" spc="-1" strike="noStrike">
              <a:latin typeface="Arial"/>
            </a:endParaRPr>
          </a:p>
          <a:p>
            <a:pPr marL="457200">
              <a:lnSpc>
                <a:spcPct val="115000"/>
              </a:lnSpc>
            </a:pPr>
            <a:endParaRPr b="0" lang="en-IN" sz="1400" spc="-1" strike="noStrike">
              <a:latin typeface="Arial"/>
            </a:endParaRPr>
          </a:p>
          <a:p>
            <a:pPr marL="457200" indent="-317160">
              <a:lnSpc>
                <a:spcPct val="115000"/>
              </a:lnSpc>
              <a:buClr>
                <a:srgbClr val="ffffff"/>
              </a:buClr>
              <a:buFont typeface="Lato"/>
              <a:buChar char="●"/>
            </a:pPr>
            <a:r>
              <a:rPr b="0" lang="en-IN" sz="1400" spc="-1" strike="noStrike">
                <a:solidFill>
                  <a:srgbClr val="ffffff"/>
                </a:solidFill>
                <a:latin typeface="Lato"/>
                <a:ea typeface="Lato"/>
              </a:rPr>
              <a:t>Does the user at any point of time feel the urge to quit/exit/ask for any help? </a:t>
            </a:r>
            <a:endParaRPr b="0" lang="en-IN" sz="1400" spc="-1" strike="noStrike">
              <a:latin typeface="Arial"/>
            </a:endParaRPr>
          </a:p>
          <a:p>
            <a:pPr lvl="1" marL="914400" indent="-317160">
              <a:lnSpc>
                <a:spcPct val="115000"/>
              </a:lnSpc>
              <a:buClr>
                <a:srgbClr val="ffffff"/>
              </a:buClr>
              <a:buFont typeface="Lato"/>
              <a:buChar char="○"/>
            </a:pPr>
            <a:r>
              <a:rPr b="0" lang="en-IN" sz="1400" spc="-1" strike="noStrike">
                <a:solidFill>
                  <a:srgbClr val="ffffff"/>
                </a:solidFill>
                <a:latin typeface="Lato"/>
                <a:ea typeface="Lato"/>
              </a:rPr>
              <a:t>10/10 users do not feel the need for any help. </a:t>
            </a:r>
            <a:endParaRPr b="0" lang="en-IN" sz="1400" spc="-1" strike="noStrike">
              <a:latin typeface="Arial"/>
            </a:endParaRPr>
          </a:p>
          <a:p>
            <a:pPr lvl="1" marL="914400" indent="-317160">
              <a:lnSpc>
                <a:spcPct val="115000"/>
              </a:lnSpc>
              <a:buClr>
                <a:srgbClr val="ffffff"/>
              </a:buClr>
              <a:buFont typeface="Lato"/>
              <a:buChar char="○"/>
            </a:pPr>
            <a:r>
              <a:rPr b="0" lang="en-IN" sz="1400" spc="-1" strike="noStrike">
                <a:solidFill>
                  <a:srgbClr val="ffffff"/>
                </a:solidFill>
                <a:latin typeface="Lato"/>
                <a:ea typeface="Lato"/>
              </a:rPr>
              <a:t>9/10 users do not feel the urge to quit.</a:t>
            </a:r>
            <a:endParaRPr b="0" lang="en-IN" sz="1400" spc="-1" strike="noStrike">
              <a:latin typeface="Arial"/>
            </a:endParaRPr>
          </a:p>
          <a:p>
            <a:pPr>
              <a:lnSpc>
                <a:spcPct val="100000"/>
              </a:lnSpc>
            </a:pPr>
            <a:endParaRPr b="0" lang="en-IN" sz="1400" spc="-1" strike="noStrike">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3537000" y="1578240"/>
            <a:ext cx="5017320" cy="1578600"/>
          </a:xfrm>
          <a:prstGeom prst="rect">
            <a:avLst/>
          </a:prstGeom>
          <a:noFill/>
          <a:ln>
            <a:noFill/>
          </a:ln>
        </p:spPr>
        <p:txBody>
          <a:bodyPr tIns="91440" bIns="91440"/>
          <a:p>
            <a:pPr>
              <a:lnSpc>
                <a:spcPct val="100000"/>
              </a:lnSpc>
            </a:pPr>
            <a:r>
              <a:rPr b="0" lang="en-IN" sz="4000" spc="-1" strike="noStrike">
                <a:solidFill>
                  <a:srgbClr val="ffffff"/>
                </a:solidFill>
                <a:latin typeface="Montserrat"/>
                <a:ea typeface="Montserrat"/>
              </a:rPr>
              <a:t>Thank you for your patience </a:t>
            </a:r>
            <a:endParaRPr b="0" lang="en-IN" sz="4000" spc="-1" strike="noStrike">
              <a:solidFill>
                <a:srgbClr val="000000"/>
              </a:solid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1297440" y="393840"/>
            <a:ext cx="7038720" cy="913680"/>
          </a:xfrm>
          <a:prstGeom prst="rect">
            <a:avLst/>
          </a:prstGeom>
          <a:noFill/>
          <a:ln>
            <a:noFill/>
          </a:ln>
        </p:spPr>
        <p:txBody>
          <a:bodyPr tIns="91440" bIns="91440"/>
          <a:p>
            <a:pPr algn="ctr">
              <a:lnSpc>
                <a:spcPct val="100000"/>
              </a:lnSpc>
            </a:pPr>
            <a:r>
              <a:rPr b="0" lang="en-IN" sz="2600" spc="-1" strike="noStrike">
                <a:solidFill>
                  <a:srgbClr val="ffffff"/>
                </a:solidFill>
                <a:latin typeface="Montserrat"/>
                <a:ea typeface="Montserrat"/>
              </a:rPr>
              <a:t>Identifying specialised user groups</a:t>
            </a:r>
            <a:endParaRPr b="0" lang="en-IN" sz="2600" spc="-1" strike="noStrike">
              <a:solidFill>
                <a:srgbClr val="000000"/>
              </a:solidFill>
              <a:latin typeface="Arial"/>
            </a:endParaRPr>
          </a:p>
        </p:txBody>
      </p:sp>
      <p:sp>
        <p:nvSpPr>
          <p:cNvPr id="175" name="TextShape 2"/>
          <p:cNvSpPr txBox="1"/>
          <p:nvPr/>
        </p:nvSpPr>
        <p:spPr>
          <a:xfrm>
            <a:off x="1297440" y="1900800"/>
            <a:ext cx="7038720" cy="2910960"/>
          </a:xfrm>
          <a:prstGeom prst="rect">
            <a:avLst/>
          </a:prstGeom>
          <a:noFill/>
          <a:ln>
            <a:noFill/>
          </a:ln>
        </p:spPr>
        <p:txBody>
          <a:bodyPr tIns="91440" bIns="91440"/>
          <a:p>
            <a:pPr marL="457200" indent="-355320">
              <a:lnSpc>
                <a:spcPct val="115000"/>
              </a:lnSpc>
              <a:buClr>
                <a:srgbClr val="ffffff"/>
              </a:buClr>
              <a:buFont typeface="Lato"/>
              <a:buChar char="●"/>
            </a:pPr>
            <a:r>
              <a:rPr b="0" lang="en-IN" sz="2000" spc="-1" strike="noStrike">
                <a:solidFill>
                  <a:srgbClr val="ffffff"/>
                </a:solidFill>
                <a:latin typeface="Lato"/>
                <a:ea typeface="Lato"/>
              </a:rPr>
              <a:t>Students</a:t>
            </a:r>
            <a:endParaRPr b="0" lang="en-IN" sz="2000" spc="-1" strike="noStrike">
              <a:solidFill>
                <a:srgbClr val="000000"/>
              </a:solidFill>
              <a:latin typeface="Arial"/>
            </a:endParaRPr>
          </a:p>
          <a:p>
            <a:pPr marL="457200" indent="-355320">
              <a:lnSpc>
                <a:spcPct val="115000"/>
              </a:lnSpc>
              <a:buClr>
                <a:srgbClr val="ffffff"/>
              </a:buClr>
              <a:buFont typeface="Lato"/>
              <a:buChar char="●"/>
            </a:pPr>
            <a:r>
              <a:rPr b="0" lang="en-IN" sz="2000" spc="-1" strike="noStrike">
                <a:solidFill>
                  <a:srgbClr val="ffffff"/>
                </a:solidFill>
                <a:latin typeface="Lato"/>
                <a:ea typeface="Lato"/>
              </a:rPr>
              <a:t>Faculties</a:t>
            </a:r>
            <a:endParaRPr b="0" lang="en-IN" sz="2000" spc="-1" strike="noStrike">
              <a:solidFill>
                <a:srgbClr val="000000"/>
              </a:solidFill>
              <a:latin typeface="Arial"/>
            </a:endParaRPr>
          </a:p>
          <a:p>
            <a:pPr marL="457200" indent="-355320">
              <a:lnSpc>
                <a:spcPct val="115000"/>
              </a:lnSpc>
              <a:buClr>
                <a:srgbClr val="ffffff"/>
              </a:buClr>
              <a:buFont typeface="Lato"/>
              <a:buChar char="●"/>
            </a:pPr>
            <a:r>
              <a:rPr b="0" lang="en-IN" sz="2000" spc="-1" strike="noStrike">
                <a:solidFill>
                  <a:srgbClr val="ffffff"/>
                </a:solidFill>
                <a:latin typeface="Lato"/>
                <a:ea typeface="Lato"/>
              </a:rPr>
              <a:t>University staff</a:t>
            </a:r>
            <a:endParaRPr b="0" lang="en-IN" sz="2000" spc="-1" strike="noStrike">
              <a:solidFill>
                <a:srgbClr val="000000"/>
              </a:solidFill>
              <a:latin typeface="Arial"/>
            </a:endParaRPr>
          </a:p>
          <a:p>
            <a:pPr marL="457200" indent="-355320">
              <a:lnSpc>
                <a:spcPct val="115000"/>
              </a:lnSpc>
              <a:buClr>
                <a:srgbClr val="ffffff"/>
              </a:buClr>
              <a:buFont typeface="Lato"/>
              <a:buChar char="●"/>
            </a:pPr>
            <a:r>
              <a:rPr b="0" lang="en-IN" sz="2000" spc="-1" strike="noStrike">
                <a:solidFill>
                  <a:srgbClr val="ffffff"/>
                </a:solidFill>
                <a:latin typeface="Lato"/>
                <a:ea typeface="Lato"/>
              </a:rPr>
              <a:t>University Alumni </a:t>
            </a:r>
            <a:endParaRPr b="0" lang="en-IN" sz="2000" spc="-1" strike="noStrike">
              <a:solidFill>
                <a:srgbClr val="000000"/>
              </a:solidFill>
              <a:latin typeface="Arial"/>
            </a:endParaRPr>
          </a:p>
          <a:p>
            <a:pPr marL="457200" indent="-355320">
              <a:lnSpc>
                <a:spcPct val="115000"/>
              </a:lnSpc>
              <a:buClr>
                <a:srgbClr val="ffffff"/>
              </a:buClr>
              <a:buFont typeface="Lato"/>
              <a:buChar char="●"/>
            </a:pPr>
            <a:r>
              <a:rPr b="0" lang="en-IN" sz="2000" spc="-1" strike="noStrike">
                <a:solidFill>
                  <a:srgbClr val="ffffff"/>
                </a:solidFill>
                <a:latin typeface="Lato"/>
                <a:ea typeface="Lato"/>
              </a:rPr>
              <a:t>Developers </a:t>
            </a:r>
            <a:endParaRPr b="0" lang="en-IN" sz="2000" spc="-1" strike="noStrike">
              <a:solidFill>
                <a:srgbClr val="000000"/>
              </a:solidFill>
              <a:latin typeface="Arial"/>
            </a:endParaRPr>
          </a:p>
          <a:p>
            <a:pPr marL="457200">
              <a:lnSpc>
                <a:spcPct val="115000"/>
              </a:lnSpc>
              <a:spcBef>
                <a:spcPts val="1599"/>
              </a:spcBef>
              <a:spcAft>
                <a:spcPts val="1599"/>
              </a:spcAft>
            </a:pPr>
            <a:endParaRPr b="0" lang="en-IN" sz="2000" spc="-1" strike="noStrike">
              <a:solidFill>
                <a:srgbClr val="000000"/>
              </a:solidFill>
              <a:latin typeface="Arial"/>
            </a:endParaRPr>
          </a:p>
        </p:txBody>
      </p:sp>
      <p:pic>
        <p:nvPicPr>
          <p:cNvPr id="176" name="Google Shape;142;p14" descr=""/>
          <p:cNvPicPr/>
          <p:nvPr/>
        </p:nvPicPr>
        <p:blipFill>
          <a:blip r:embed="rId1"/>
          <a:stretch/>
        </p:blipFill>
        <p:spPr>
          <a:xfrm>
            <a:off x="5643720" y="1829520"/>
            <a:ext cx="2499840" cy="214272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1297440" y="393840"/>
            <a:ext cx="7038720" cy="913680"/>
          </a:xfrm>
          <a:prstGeom prst="rect">
            <a:avLst/>
          </a:prstGeom>
          <a:noFill/>
          <a:ln>
            <a:noFill/>
          </a:ln>
        </p:spPr>
        <p:txBody>
          <a:bodyPr tIns="91440" bIns="91440"/>
          <a:p>
            <a:pPr algn="ctr">
              <a:lnSpc>
                <a:spcPct val="100000"/>
              </a:lnSpc>
            </a:pPr>
            <a:r>
              <a:rPr b="0" lang="en-IN" sz="2600" spc="-1" strike="noStrike">
                <a:solidFill>
                  <a:srgbClr val="ffffff"/>
                </a:solidFill>
                <a:latin typeface="Montserrat"/>
                <a:ea typeface="Montserrat"/>
              </a:rPr>
              <a:t>Related Facilities</a:t>
            </a:r>
            <a:endParaRPr b="0" lang="en-IN" sz="2600" spc="-1" strike="noStrike">
              <a:solidFill>
                <a:srgbClr val="000000"/>
              </a:solidFill>
              <a:latin typeface="Arial"/>
            </a:endParaRPr>
          </a:p>
        </p:txBody>
      </p:sp>
      <p:sp>
        <p:nvSpPr>
          <p:cNvPr id="178" name="TextShape 2"/>
          <p:cNvSpPr txBox="1"/>
          <p:nvPr/>
        </p:nvSpPr>
        <p:spPr>
          <a:xfrm>
            <a:off x="1297440" y="1567440"/>
            <a:ext cx="7038720" cy="3364920"/>
          </a:xfrm>
          <a:prstGeom prst="rect">
            <a:avLst/>
          </a:prstGeom>
          <a:noFill/>
          <a:ln>
            <a:noFill/>
          </a:ln>
        </p:spPr>
        <p:txBody>
          <a:bodyPr tIns="91440" bIns="91440"/>
          <a:p>
            <a:pPr marL="457200" indent="-355320">
              <a:lnSpc>
                <a:spcPct val="115000"/>
              </a:lnSpc>
              <a:buClr>
                <a:srgbClr val="ffffff"/>
              </a:buClr>
              <a:buFont typeface="Lato"/>
              <a:buChar char="●"/>
            </a:pPr>
            <a:r>
              <a:rPr b="0" lang="en-IN" sz="2000" spc="-1" strike="noStrike">
                <a:solidFill>
                  <a:srgbClr val="ffffff"/>
                </a:solidFill>
                <a:latin typeface="Lato"/>
                <a:ea typeface="Lato"/>
              </a:rPr>
              <a:t>Applying for each semester</a:t>
            </a:r>
            <a:endParaRPr b="0" lang="en-IN" sz="2000" spc="-1" strike="noStrike">
              <a:solidFill>
                <a:srgbClr val="000000"/>
              </a:solidFill>
              <a:latin typeface="Arial"/>
            </a:endParaRPr>
          </a:p>
          <a:p>
            <a:pPr marL="457200" indent="-355320">
              <a:lnSpc>
                <a:spcPct val="115000"/>
              </a:lnSpc>
              <a:buClr>
                <a:srgbClr val="ffffff"/>
              </a:buClr>
              <a:buFont typeface="Lato"/>
              <a:buChar char="●"/>
            </a:pPr>
            <a:r>
              <a:rPr b="0" lang="en-IN" sz="2000" spc="-1" strike="noStrike">
                <a:solidFill>
                  <a:srgbClr val="ffffff"/>
                </a:solidFill>
                <a:latin typeface="Lato"/>
                <a:ea typeface="Lato"/>
              </a:rPr>
              <a:t>Applying for various scholarships</a:t>
            </a:r>
            <a:endParaRPr b="0" lang="en-IN" sz="2000" spc="-1" strike="noStrike">
              <a:solidFill>
                <a:srgbClr val="000000"/>
              </a:solidFill>
              <a:latin typeface="Arial"/>
            </a:endParaRPr>
          </a:p>
          <a:p>
            <a:pPr marL="457200" indent="-355320">
              <a:lnSpc>
                <a:spcPct val="115000"/>
              </a:lnSpc>
              <a:buClr>
                <a:srgbClr val="ffffff"/>
              </a:buClr>
              <a:buFont typeface="Lato"/>
              <a:buChar char="●"/>
            </a:pPr>
            <a:r>
              <a:rPr b="0" lang="en-IN" sz="2000" spc="-1" strike="noStrike">
                <a:solidFill>
                  <a:srgbClr val="ffffff"/>
                </a:solidFill>
                <a:latin typeface="Lato"/>
                <a:ea typeface="Lato"/>
              </a:rPr>
              <a:t>Results and Revaluation </a:t>
            </a:r>
            <a:endParaRPr b="0" lang="en-IN" sz="2000" spc="-1" strike="noStrike">
              <a:solidFill>
                <a:srgbClr val="000000"/>
              </a:solidFill>
              <a:latin typeface="Arial"/>
            </a:endParaRPr>
          </a:p>
          <a:p>
            <a:pPr marL="457200" indent="-355320">
              <a:lnSpc>
                <a:spcPct val="115000"/>
              </a:lnSpc>
              <a:buClr>
                <a:srgbClr val="ffffff"/>
              </a:buClr>
              <a:buFont typeface="Lato"/>
              <a:buChar char="●"/>
            </a:pPr>
            <a:r>
              <a:rPr b="0" lang="en-IN" sz="2000" spc="-1" strike="noStrike">
                <a:solidFill>
                  <a:srgbClr val="ffffff"/>
                </a:solidFill>
                <a:latin typeface="Lato"/>
                <a:ea typeface="Lato"/>
              </a:rPr>
              <a:t>Downloading syllabus</a:t>
            </a:r>
            <a:endParaRPr b="0" lang="en-IN" sz="2000" spc="-1" strike="noStrike">
              <a:solidFill>
                <a:srgbClr val="000000"/>
              </a:solidFill>
              <a:latin typeface="Arial"/>
            </a:endParaRPr>
          </a:p>
          <a:p>
            <a:pPr marL="457200" indent="-355320">
              <a:lnSpc>
                <a:spcPct val="115000"/>
              </a:lnSpc>
              <a:buClr>
                <a:srgbClr val="ffffff"/>
              </a:buClr>
              <a:buFont typeface="Lato"/>
              <a:buChar char="●"/>
            </a:pPr>
            <a:r>
              <a:rPr b="0" lang="en-IN" sz="2000" spc="-1" strike="noStrike">
                <a:solidFill>
                  <a:srgbClr val="ffffff"/>
                </a:solidFill>
                <a:latin typeface="Lato"/>
                <a:ea typeface="Lato"/>
              </a:rPr>
              <a:t>Applying for masters or PhD</a:t>
            </a:r>
            <a:endParaRPr b="0" lang="en-IN" sz="2000" spc="-1" strike="noStrike">
              <a:solidFill>
                <a:srgbClr val="000000"/>
              </a:solidFill>
              <a:latin typeface="Arial"/>
            </a:endParaRPr>
          </a:p>
          <a:p>
            <a:pPr marL="457200" indent="-355320">
              <a:lnSpc>
                <a:spcPct val="115000"/>
              </a:lnSpc>
              <a:buClr>
                <a:srgbClr val="ffffff"/>
              </a:buClr>
              <a:buFont typeface="Lato"/>
              <a:buChar char="●"/>
            </a:pPr>
            <a:r>
              <a:rPr b="0" lang="en-IN" sz="2000" spc="-1" strike="noStrike">
                <a:solidFill>
                  <a:srgbClr val="ffffff"/>
                </a:solidFill>
                <a:latin typeface="Lato"/>
                <a:ea typeface="Lato"/>
              </a:rPr>
              <a:t>NPTEL certification courses</a:t>
            </a:r>
            <a:endParaRPr b="0" lang="en-IN" sz="2000" spc="-1" strike="noStrike">
              <a:solidFill>
                <a:srgbClr val="000000"/>
              </a:solidFill>
              <a:latin typeface="Arial"/>
            </a:endParaRPr>
          </a:p>
          <a:p>
            <a:pPr marL="457200" indent="-355320">
              <a:lnSpc>
                <a:spcPct val="115000"/>
              </a:lnSpc>
              <a:buClr>
                <a:srgbClr val="ffffff"/>
              </a:buClr>
              <a:buFont typeface="Lato"/>
              <a:buChar char="●"/>
            </a:pPr>
            <a:r>
              <a:rPr b="0" lang="en-IN" sz="2000" spc="-1" strike="noStrike">
                <a:solidFill>
                  <a:srgbClr val="ffffff"/>
                </a:solidFill>
                <a:latin typeface="Lato"/>
                <a:ea typeface="Lato"/>
              </a:rPr>
              <a:t>Feedback</a:t>
            </a:r>
            <a:endParaRPr b="0" lang="en-IN" sz="2000" spc="-1" strike="noStrike">
              <a:solidFill>
                <a:srgbClr val="000000"/>
              </a:solidFill>
              <a:latin typeface="Arial"/>
            </a:endParaRPr>
          </a:p>
          <a:p>
            <a:pPr marL="457200" indent="-355320">
              <a:lnSpc>
                <a:spcPct val="115000"/>
              </a:lnSpc>
              <a:buClr>
                <a:srgbClr val="ffffff"/>
              </a:buClr>
              <a:buFont typeface="Lato"/>
              <a:buChar char="●"/>
            </a:pPr>
            <a:r>
              <a:rPr b="0" lang="en-IN" sz="2000" spc="-1" strike="noStrike">
                <a:solidFill>
                  <a:srgbClr val="ffffff"/>
                </a:solidFill>
                <a:latin typeface="Lato"/>
                <a:ea typeface="Lato"/>
              </a:rPr>
              <a:t>Debugging maintenance and upgrade by developers </a:t>
            </a:r>
            <a:endParaRPr b="0" lang="en-IN" sz="2000" spc="-1" strike="noStrike">
              <a:solidFill>
                <a:srgbClr val="000000"/>
              </a:solidFill>
              <a:latin typeface="Arial"/>
            </a:endParaRPr>
          </a:p>
          <a:p>
            <a:pPr>
              <a:lnSpc>
                <a:spcPct val="115000"/>
              </a:lnSpc>
              <a:spcBef>
                <a:spcPts val="1599"/>
              </a:spcBef>
              <a:spcAft>
                <a:spcPts val="1599"/>
              </a:spcAft>
            </a:pPr>
            <a:endParaRPr b="0" lang="en-IN" sz="2000" spc="-1" strike="noStrike">
              <a:solidFill>
                <a:srgbClr val="000000"/>
              </a:solidFill>
              <a:latin typeface="Arial"/>
            </a:endParaRPr>
          </a:p>
        </p:txBody>
      </p:sp>
      <p:pic>
        <p:nvPicPr>
          <p:cNvPr id="179" name="Google Shape;149;p15" descr=""/>
          <p:cNvPicPr/>
          <p:nvPr/>
        </p:nvPicPr>
        <p:blipFill>
          <a:blip r:embed="rId1"/>
          <a:stretch/>
        </p:blipFill>
        <p:spPr>
          <a:xfrm>
            <a:off x="5829840" y="1719720"/>
            <a:ext cx="2261520" cy="238644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1297440" y="393840"/>
            <a:ext cx="7038720" cy="913680"/>
          </a:xfrm>
          <a:prstGeom prst="rect">
            <a:avLst/>
          </a:prstGeom>
          <a:noFill/>
          <a:ln>
            <a:noFill/>
          </a:ln>
        </p:spPr>
        <p:txBody>
          <a:bodyPr tIns="91440" bIns="91440"/>
          <a:p>
            <a:pPr algn="ctr">
              <a:lnSpc>
                <a:spcPct val="100000"/>
              </a:lnSpc>
            </a:pPr>
            <a:r>
              <a:rPr b="0" lang="en-IN" sz="2600" spc="-1" strike="noStrike">
                <a:solidFill>
                  <a:srgbClr val="ffffff"/>
                </a:solidFill>
                <a:latin typeface="Montserrat"/>
                <a:ea typeface="Montserrat"/>
              </a:rPr>
              <a:t>Suggestions </a:t>
            </a:r>
            <a:endParaRPr b="0" lang="en-IN" sz="2600" spc="-1" strike="noStrike">
              <a:solidFill>
                <a:srgbClr val="000000"/>
              </a:solidFill>
              <a:latin typeface="Arial"/>
            </a:endParaRPr>
          </a:p>
        </p:txBody>
      </p:sp>
      <p:sp>
        <p:nvSpPr>
          <p:cNvPr id="181" name="TextShape 2"/>
          <p:cNvSpPr txBox="1"/>
          <p:nvPr/>
        </p:nvSpPr>
        <p:spPr>
          <a:xfrm>
            <a:off x="226800" y="1567440"/>
            <a:ext cx="5715720" cy="2527920"/>
          </a:xfrm>
          <a:prstGeom prst="rect">
            <a:avLst/>
          </a:prstGeom>
          <a:noFill/>
          <a:ln>
            <a:noFill/>
          </a:ln>
        </p:spPr>
        <p:txBody>
          <a:bodyPr tIns="91440" bIns="91440"/>
          <a:p>
            <a:pPr marL="457200" indent="-342720">
              <a:lnSpc>
                <a:spcPct val="115000"/>
              </a:lnSpc>
              <a:buClr>
                <a:srgbClr val="ffffff"/>
              </a:buClr>
              <a:buFont typeface="Lato"/>
              <a:buChar char="●"/>
            </a:pPr>
            <a:r>
              <a:rPr b="0" lang="en-IN" sz="1800" spc="-1" strike="noStrike">
                <a:solidFill>
                  <a:srgbClr val="ffffff"/>
                </a:solidFill>
                <a:latin typeface="Lato"/>
                <a:ea typeface="Lato"/>
              </a:rPr>
              <a:t>Minimalistic design with only most important links on main page</a:t>
            </a:r>
            <a:endParaRPr b="0" lang="en-IN" sz="1800" spc="-1" strike="noStrike">
              <a:solidFill>
                <a:srgbClr val="000000"/>
              </a:solidFill>
              <a:latin typeface="Arial"/>
            </a:endParaRPr>
          </a:p>
          <a:p>
            <a:pPr marL="457200" indent="-342720">
              <a:lnSpc>
                <a:spcPct val="115000"/>
              </a:lnSpc>
              <a:buClr>
                <a:srgbClr val="ffffff"/>
              </a:buClr>
              <a:buFont typeface="Lato"/>
              <a:buChar char="●"/>
            </a:pPr>
            <a:r>
              <a:rPr b="0" lang="en-IN" sz="1800" spc="-1" strike="noStrike">
                <a:solidFill>
                  <a:srgbClr val="ffffff"/>
                </a:solidFill>
                <a:latin typeface="Lato"/>
                <a:ea typeface="Lato"/>
              </a:rPr>
              <a:t>Securing broken links and end points</a:t>
            </a:r>
            <a:endParaRPr b="0" lang="en-IN" sz="1800" spc="-1" strike="noStrike">
              <a:solidFill>
                <a:srgbClr val="000000"/>
              </a:solidFill>
              <a:latin typeface="Arial"/>
            </a:endParaRPr>
          </a:p>
          <a:p>
            <a:pPr marL="457200" indent="-342720">
              <a:lnSpc>
                <a:spcPct val="115000"/>
              </a:lnSpc>
              <a:buClr>
                <a:srgbClr val="ffffff"/>
              </a:buClr>
              <a:buFont typeface="Lato"/>
              <a:buChar char="●"/>
            </a:pPr>
            <a:r>
              <a:rPr b="0" lang="en-IN" sz="1800" spc="-1" strike="noStrike">
                <a:solidFill>
                  <a:srgbClr val="ffffff"/>
                </a:solidFill>
                <a:latin typeface="Lato"/>
                <a:ea typeface="Lato"/>
              </a:rPr>
              <a:t>Availability of all content in multiple languages or in a single language understood by all</a:t>
            </a:r>
            <a:endParaRPr b="0" lang="en-IN" sz="1800" spc="-1" strike="noStrike">
              <a:solidFill>
                <a:srgbClr val="000000"/>
              </a:solidFill>
              <a:latin typeface="Arial"/>
            </a:endParaRPr>
          </a:p>
          <a:p>
            <a:pPr marL="457200" indent="-342720">
              <a:lnSpc>
                <a:spcPct val="115000"/>
              </a:lnSpc>
              <a:buClr>
                <a:srgbClr val="ffffff"/>
              </a:buClr>
              <a:buFont typeface="Lato"/>
              <a:buChar char="●"/>
            </a:pPr>
            <a:r>
              <a:rPr b="0" lang="en-IN" sz="1800" spc="-1" strike="noStrike">
                <a:solidFill>
                  <a:srgbClr val="ffffff"/>
                </a:solidFill>
                <a:latin typeface="Lato"/>
                <a:ea typeface="Lato"/>
              </a:rPr>
              <a:t>Uniform hosting of the entire website on a singular domain </a:t>
            </a:r>
            <a:endParaRPr b="0" lang="en-IN" sz="1800" spc="-1" strike="noStrike">
              <a:solidFill>
                <a:srgbClr val="000000"/>
              </a:solidFill>
              <a:latin typeface="Arial"/>
            </a:endParaRPr>
          </a:p>
          <a:p>
            <a:pPr marL="457200">
              <a:lnSpc>
                <a:spcPct val="115000"/>
              </a:lnSpc>
              <a:spcBef>
                <a:spcPts val="1599"/>
              </a:spcBef>
              <a:spcAft>
                <a:spcPts val="1599"/>
              </a:spcAft>
            </a:pPr>
            <a:endParaRPr b="0" lang="en-IN" sz="1800" spc="-1" strike="noStrike">
              <a:solidFill>
                <a:srgbClr val="000000"/>
              </a:solidFill>
              <a:latin typeface="Arial"/>
            </a:endParaRPr>
          </a:p>
        </p:txBody>
      </p:sp>
      <p:pic>
        <p:nvPicPr>
          <p:cNvPr id="182" name="Google Shape;156;p16" descr=""/>
          <p:cNvPicPr/>
          <p:nvPr/>
        </p:nvPicPr>
        <p:blipFill>
          <a:blip r:embed="rId1"/>
          <a:srcRect l="11917" t="4066" r="16094" b="15886"/>
          <a:stretch/>
        </p:blipFill>
        <p:spPr>
          <a:xfrm>
            <a:off x="6524640" y="1567440"/>
            <a:ext cx="2015640" cy="210924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1297440" y="393840"/>
            <a:ext cx="3635280" cy="947520"/>
          </a:xfrm>
          <a:prstGeom prst="rect">
            <a:avLst/>
          </a:prstGeom>
          <a:noFill/>
          <a:ln>
            <a:noFill/>
          </a:ln>
        </p:spPr>
        <p:txBody>
          <a:bodyPr tIns="91440" bIns="91440"/>
          <a:p>
            <a:pPr algn="ctr">
              <a:lnSpc>
                <a:spcPct val="100000"/>
              </a:lnSpc>
            </a:pPr>
            <a:r>
              <a:rPr b="0" lang="en-IN" sz="2600" spc="-1" strike="noStrike">
                <a:solidFill>
                  <a:srgbClr val="ffffff"/>
                </a:solidFill>
                <a:latin typeface="Montserrat"/>
                <a:ea typeface="Montserrat"/>
              </a:rPr>
              <a:t>User Persona</a:t>
            </a:r>
            <a:r>
              <a:rPr b="0" lang="en-IN" sz="2400" spc="-1" strike="noStrike">
                <a:solidFill>
                  <a:srgbClr val="ffffff"/>
                </a:solidFill>
                <a:latin typeface="Montserrat"/>
                <a:ea typeface="Montserrat"/>
              </a:rPr>
              <a:t> </a:t>
            </a:r>
            <a:endParaRPr b="0" lang="en-IN" sz="2400" spc="-1" strike="noStrike">
              <a:solidFill>
                <a:srgbClr val="000000"/>
              </a:solidFill>
              <a:latin typeface="Arial"/>
            </a:endParaRPr>
          </a:p>
        </p:txBody>
      </p:sp>
      <p:sp>
        <p:nvSpPr>
          <p:cNvPr id="184" name="TextShape 2"/>
          <p:cNvSpPr txBox="1"/>
          <p:nvPr/>
        </p:nvSpPr>
        <p:spPr>
          <a:xfrm>
            <a:off x="1297440" y="1567440"/>
            <a:ext cx="3402720" cy="2910960"/>
          </a:xfrm>
          <a:prstGeom prst="rect">
            <a:avLst/>
          </a:prstGeom>
          <a:noFill/>
          <a:ln>
            <a:noFill/>
          </a:ln>
        </p:spPr>
        <p:txBody>
          <a:bodyPr tIns="91440" bIns="91440"/>
          <a:p>
            <a:pPr>
              <a:lnSpc>
                <a:spcPct val="115000"/>
              </a:lnSpc>
            </a:pPr>
            <a:r>
              <a:rPr b="0" lang="en-IN" sz="1300" spc="-1" strike="noStrike">
                <a:solidFill>
                  <a:srgbClr val="ffffff"/>
                </a:solidFill>
                <a:latin typeface="Lato"/>
                <a:ea typeface="Lato"/>
              </a:rPr>
              <a:t>Name : Shubham Bopate </a:t>
            </a:r>
            <a:endParaRPr b="0" lang="en-IN" sz="1300" spc="-1" strike="noStrike">
              <a:solidFill>
                <a:srgbClr val="000000"/>
              </a:solidFill>
              <a:latin typeface="Arial"/>
            </a:endParaRPr>
          </a:p>
          <a:p>
            <a:pPr>
              <a:lnSpc>
                <a:spcPct val="115000"/>
              </a:lnSpc>
              <a:spcBef>
                <a:spcPts val="1599"/>
              </a:spcBef>
            </a:pPr>
            <a:r>
              <a:rPr b="0" lang="en-IN" sz="1300" spc="-1" strike="noStrike">
                <a:solidFill>
                  <a:srgbClr val="ffffff"/>
                </a:solidFill>
                <a:latin typeface="Lato"/>
                <a:ea typeface="Lato"/>
              </a:rPr>
              <a:t>Branch : TY B Tech Computer</a:t>
            </a:r>
            <a:endParaRPr b="0" lang="en-IN" sz="1300" spc="-1" strike="noStrike">
              <a:solidFill>
                <a:srgbClr val="000000"/>
              </a:solidFill>
              <a:latin typeface="Arial"/>
            </a:endParaRPr>
          </a:p>
          <a:p>
            <a:pPr>
              <a:lnSpc>
                <a:spcPct val="115000"/>
              </a:lnSpc>
              <a:spcBef>
                <a:spcPts val="1599"/>
              </a:spcBef>
            </a:pPr>
            <a:r>
              <a:rPr b="0" lang="en-IN" sz="1300" spc="-1" strike="noStrike">
                <a:solidFill>
                  <a:srgbClr val="ffffff"/>
                </a:solidFill>
                <a:latin typeface="Lato"/>
                <a:ea typeface="Lato"/>
              </a:rPr>
              <a:t>Hobbies: </a:t>
            </a:r>
            <a:r>
              <a:rPr b="0" lang="en-IN" sz="1400" spc="-1" strike="noStrike">
                <a:solidFill>
                  <a:srgbClr val="ffffff"/>
                </a:solidFill>
                <a:latin typeface="Lato"/>
                <a:ea typeface="Lato"/>
              </a:rPr>
              <a:t>Enjoys watching movies and web series, reading books, acting and drama, inquisitive, full stack developer, go getter, loves adventures, interested in competitive coding.</a:t>
            </a:r>
            <a:endParaRPr b="0" lang="en-IN" sz="1400" spc="-1" strike="noStrike">
              <a:solidFill>
                <a:srgbClr val="000000"/>
              </a:solidFill>
              <a:latin typeface="Arial"/>
            </a:endParaRPr>
          </a:p>
          <a:p>
            <a:pPr>
              <a:lnSpc>
                <a:spcPct val="115000"/>
              </a:lnSpc>
              <a:spcBef>
                <a:spcPts val="1599"/>
              </a:spcBef>
              <a:spcAft>
                <a:spcPts val="1599"/>
              </a:spcAft>
            </a:pPr>
            <a:r>
              <a:rPr b="0" lang="en-IN" sz="1400" spc="-1" strike="noStrike">
                <a:solidFill>
                  <a:srgbClr val="ffffff"/>
                </a:solidFill>
                <a:latin typeface="Lato"/>
                <a:ea typeface="Lato"/>
              </a:rPr>
              <a:t>Needs: Strong internet connection, powerful laptop, reliable electricity connection, scholarship, etc. </a:t>
            </a:r>
            <a:endParaRPr b="0" lang="en-IN" sz="1400" spc="-1" strike="noStrike">
              <a:solidFill>
                <a:srgbClr val="000000"/>
              </a:solidFill>
              <a:latin typeface="Arial"/>
            </a:endParaRPr>
          </a:p>
        </p:txBody>
      </p:sp>
      <p:sp>
        <p:nvSpPr>
          <p:cNvPr id="185" name="TextShape 3"/>
          <p:cNvSpPr txBox="1"/>
          <p:nvPr/>
        </p:nvSpPr>
        <p:spPr>
          <a:xfrm>
            <a:off x="4933080" y="1567440"/>
            <a:ext cx="3402720" cy="2910960"/>
          </a:xfrm>
          <a:prstGeom prst="rect">
            <a:avLst/>
          </a:prstGeom>
          <a:noFill/>
          <a:ln>
            <a:noFill/>
          </a:ln>
        </p:spPr>
        <p:txBody>
          <a:bodyPr tIns="91440" bIns="91440"/>
          <a:p>
            <a:pPr>
              <a:lnSpc>
                <a:spcPct val="115000"/>
              </a:lnSpc>
            </a:pPr>
            <a:r>
              <a:rPr b="0" lang="en-IN" sz="1300" spc="-1" strike="noStrike">
                <a:solidFill>
                  <a:srgbClr val="ffffff"/>
                </a:solidFill>
                <a:latin typeface="Lato"/>
                <a:ea typeface="Lato"/>
              </a:rPr>
              <a:t>Pain points : Confusing and difficult to navigate website, difficulty in understanding language content, worried about website being insecure</a:t>
            </a:r>
            <a:endParaRPr b="0" lang="en-IN" sz="1300" spc="-1" strike="noStrike">
              <a:solidFill>
                <a:srgbClr val="000000"/>
              </a:solidFill>
              <a:latin typeface="Arial"/>
            </a:endParaRPr>
          </a:p>
          <a:p>
            <a:pPr>
              <a:lnSpc>
                <a:spcPct val="115000"/>
              </a:lnSpc>
              <a:spcBef>
                <a:spcPts val="1599"/>
              </a:spcBef>
              <a:spcAft>
                <a:spcPts val="1599"/>
              </a:spcAft>
            </a:pPr>
            <a:r>
              <a:rPr b="0" lang="en-IN" sz="1300" spc="-1" strike="noStrike">
                <a:solidFill>
                  <a:srgbClr val="ffffff"/>
                </a:solidFill>
                <a:latin typeface="Lato"/>
                <a:ea typeface="Lato"/>
              </a:rPr>
              <a:t>Goals: Short term goals include getting placed in a reputed company with good package, become GS in final year, maintain a good CGPA, long term goals include, starting his own IT company, represent india in kabaddi, get his name in forbes magazine.</a:t>
            </a:r>
            <a:endParaRPr b="0" lang="en-IN" sz="1300" spc="-1" strike="noStrike">
              <a:solidFill>
                <a:srgbClr val="000000"/>
              </a:solidFill>
              <a:latin typeface="Arial"/>
            </a:endParaRPr>
          </a:p>
        </p:txBody>
      </p:sp>
      <p:pic>
        <p:nvPicPr>
          <p:cNvPr id="186" name="Google Shape;164;p17" descr=""/>
          <p:cNvPicPr/>
          <p:nvPr/>
        </p:nvPicPr>
        <p:blipFill>
          <a:blip r:embed="rId1"/>
          <a:stretch/>
        </p:blipFill>
        <p:spPr>
          <a:xfrm>
            <a:off x="6860520" y="273240"/>
            <a:ext cx="1162080" cy="118836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1297440" y="393840"/>
            <a:ext cx="7038720" cy="913680"/>
          </a:xfrm>
          <a:prstGeom prst="rect">
            <a:avLst/>
          </a:prstGeom>
          <a:noFill/>
          <a:ln>
            <a:noFill/>
          </a:ln>
        </p:spPr>
        <p:txBody>
          <a:bodyPr tIns="91440" bIns="91440"/>
          <a:p>
            <a:pPr algn="ctr">
              <a:lnSpc>
                <a:spcPct val="100000"/>
              </a:lnSpc>
            </a:pPr>
            <a:r>
              <a:rPr b="0" lang="en-IN" sz="2600" spc="-1" strike="noStrike">
                <a:solidFill>
                  <a:srgbClr val="ffffff"/>
                </a:solidFill>
                <a:latin typeface="Montserrat"/>
                <a:ea typeface="Montserrat"/>
              </a:rPr>
              <a:t>Contextual Inquiry </a:t>
            </a:r>
            <a:endParaRPr b="0" lang="en-IN" sz="2600" spc="-1" strike="noStrike">
              <a:solidFill>
                <a:srgbClr val="000000"/>
              </a:solidFill>
              <a:latin typeface="Arial"/>
            </a:endParaRPr>
          </a:p>
        </p:txBody>
      </p:sp>
      <p:sp>
        <p:nvSpPr>
          <p:cNvPr id="188" name="TextShape 2"/>
          <p:cNvSpPr txBox="1"/>
          <p:nvPr/>
        </p:nvSpPr>
        <p:spPr>
          <a:xfrm>
            <a:off x="1297440" y="1567440"/>
            <a:ext cx="3402720" cy="2910960"/>
          </a:xfrm>
          <a:prstGeom prst="rect">
            <a:avLst/>
          </a:prstGeom>
          <a:noFill/>
          <a:ln>
            <a:noFill/>
          </a:ln>
        </p:spPr>
        <p:txBody>
          <a:bodyPr tIns="91440" bIns="91440"/>
          <a:p>
            <a:pPr>
              <a:lnSpc>
                <a:spcPct val="115000"/>
              </a:lnSpc>
            </a:pPr>
            <a:r>
              <a:rPr b="0" lang="en-IN" sz="1300" spc="-1" strike="noStrike">
                <a:solidFill>
                  <a:srgbClr val="ffffff"/>
                </a:solidFill>
                <a:latin typeface="Lato"/>
                <a:ea typeface="Lato"/>
              </a:rPr>
              <a:t>Questionnaire:</a:t>
            </a:r>
            <a:endParaRPr b="0" lang="en-IN" sz="1300" spc="-1" strike="noStrike">
              <a:solidFill>
                <a:srgbClr val="000000"/>
              </a:solidFill>
              <a:latin typeface="Arial"/>
            </a:endParaRPr>
          </a:p>
          <a:p>
            <a:pPr>
              <a:lnSpc>
                <a:spcPct val="115000"/>
              </a:lnSpc>
              <a:spcBef>
                <a:spcPts val="1599"/>
              </a:spcBef>
            </a:pPr>
            <a:r>
              <a:rPr b="0" lang="en-IN" sz="1300" spc="-1" strike="noStrike">
                <a:solidFill>
                  <a:srgbClr val="ffffff"/>
                </a:solidFill>
                <a:latin typeface="Lato"/>
                <a:ea typeface="Lato"/>
              </a:rPr>
              <a:t>What was the last time you visited SPPU website? </a:t>
            </a:r>
            <a:endParaRPr b="0" lang="en-IN" sz="1300" spc="-1" strike="noStrike">
              <a:solidFill>
                <a:srgbClr val="000000"/>
              </a:solidFill>
              <a:latin typeface="Arial"/>
            </a:endParaRPr>
          </a:p>
          <a:p>
            <a:pPr>
              <a:lnSpc>
                <a:spcPct val="115000"/>
              </a:lnSpc>
              <a:spcBef>
                <a:spcPts val="1599"/>
              </a:spcBef>
            </a:pPr>
            <a:r>
              <a:rPr b="0" lang="en-IN" sz="1300" spc="-1" strike="noStrike">
                <a:solidFill>
                  <a:srgbClr val="ffffff"/>
                </a:solidFill>
                <a:latin typeface="Lato"/>
                <a:ea typeface="Lato"/>
              </a:rPr>
              <a:t>Did you find what you were looking for?</a:t>
            </a:r>
            <a:endParaRPr b="0" lang="en-IN" sz="1300" spc="-1" strike="noStrike">
              <a:solidFill>
                <a:srgbClr val="000000"/>
              </a:solidFill>
              <a:latin typeface="Arial"/>
            </a:endParaRPr>
          </a:p>
          <a:p>
            <a:pPr>
              <a:lnSpc>
                <a:spcPct val="115000"/>
              </a:lnSpc>
              <a:spcBef>
                <a:spcPts val="1599"/>
              </a:spcBef>
            </a:pPr>
            <a:r>
              <a:rPr b="0" lang="en-IN" sz="1300" spc="-1" strike="noStrike">
                <a:solidFill>
                  <a:srgbClr val="ffffff"/>
                </a:solidFill>
                <a:latin typeface="Lato"/>
                <a:ea typeface="Lato"/>
              </a:rPr>
              <a:t>Do you need any help navigating the website? </a:t>
            </a:r>
            <a:endParaRPr b="0" lang="en-IN" sz="1300" spc="-1" strike="noStrike">
              <a:solidFill>
                <a:srgbClr val="000000"/>
              </a:solidFill>
              <a:latin typeface="Arial"/>
            </a:endParaRPr>
          </a:p>
          <a:p>
            <a:pPr>
              <a:lnSpc>
                <a:spcPct val="115000"/>
              </a:lnSpc>
              <a:spcBef>
                <a:spcPts val="1599"/>
              </a:spcBef>
            </a:pPr>
            <a:r>
              <a:rPr b="0" lang="en-IN" sz="1300" spc="-1" strike="noStrike">
                <a:solidFill>
                  <a:srgbClr val="ffffff"/>
                </a:solidFill>
                <a:latin typeface="Lato"/>
                <a:ea typeface="Lato"/>
              </a:rPr>
              <a:t>Would you be interested in having a dedicated application along with the website?</a:t>
            </a:r>
            <a:endParaRPr b="0" lang="en-IN" sz="1300" spc="-1" strike="noStrike">
              <a:solidFill>
                <a:srgbClr val="000000"/>
              </a:solidFill>
              <a:latin typeface="Arial"/>
            </a:endParaRPr>
          </a:p>
          <a:p>
            <a:pPr>
              <a:lnSpc>
                <a:spcPct val="115000"/>
              </a:lnSpc>
              <a:spcBef>
                <a:spcPts val="1599"/>
              </a:spcBef>
              <a:spcAft>
                <a:spcPts val="1599"/>
              </a:spcAft>
            </a:pPr>
            <a:endParaRPr b="0" lang="en-IN" sz="1300" spc="-1" strike="noStrike">
              <a:solidFill>
                <a:srgbClr val="000000"/>
              </a:solidFill>
              <a:latin typeface="Arial"/>
            </a:endParaRPr>
          </a:p>
        </p:txBody>
      </p:sp>
      <p:sp>
        <p:nvSpPr>
          <p:cNvPr id="189" name="TextShape 3"/>
          <p:cNvSpPr txBox="1"/>
          <p:nvPr/>
        </p:nvSpPr>
        <p:spPr>
          <a:xfrm>
            <a:off x="4933080" y="1567440"/>
            <a:ext cx="3402720" cy="2910960"/>
          </a:xfrm>
          <a:prstGeom prst="rect">
            <a:avLst/>
          </a:prstGeom>
          <a:noFill/>
          <a:ln>
            <a:noFill/>
          </a:ln>
        </p:spPr>
        <p:txBody>
          <a:bodyPr tIns="91440" bIns="91440"/>
          <a:p>
            <a:pPr>
              <a:lnSpc>
                <a:spcPct val="115000"/>
              </a:lnSpc>
            </a:pPr>
            <a:r>
              <a:rPr b="0" lang="en-IN" sz="1300" spc="-1" strike="noStrike">
                <a:solidFill>
                  <a:srgbClr val="ffffff"/>
                </a:solidFill>
                <a:latin typeface="Lato"/>
                <a:ea typeface="Lato"/>
              </a:rPr>
              <a:t>Insights/Analysis: </a:t>
            </a:r>
            <a:endParaRPr b="0" lang="en-IN" sz="1300" spc="-1" strike="noStrike">
              <a:solidFill>
                <a:srgbClr val="000000"/>
              </a:solidFill>
              <a:latin typeface="Arial"/>
            </a:endParaRPr>
          </a:p>
          <a:p>
            <a:pPr>
              <a:lnSpc>
                <a:spcPct val="115000"/>
              </a:lnSpc>
              <a:spcBef>
                <a:spcPts val="1599"/>
              </a:spcBef>
            </a:pPr>
            <a:r>
              <a:rPr b="0" lang="en-IN" sz="1300" spc="-1" strike="noStrike">
                <a:solidFill>
                  <a:srgbClr val="ffffff"/>
                </a:solidFill>
                <a:latin typeface="Lato"/>
                <a:ea typeface="Lato"/>
              </a:rPr>
              <a:t>I visited the website on the time of my results and not after then till date.</a:t>
            </a:r>
            <a:endParaRPr b="0" lang="en-IN" sz="1300" spc="-1" strike="noStrike">
              <a:solidFill>
                <a:srgbClr val="000000"/>
              </a:solidFill>
              <a:latin typeface="Arial"/>
            </a:endParaRPr>
          </a:p>
          <a:p>
            <a:pPr>
              <a:lnSpc>
                <a:spcPct val="115000"/>
              </a:lnSpc>
              <a:spcBef>
                <a:spcPts val="1599"/>
              </a:spcBef>
            </a:pPr>
            <a:r>
              <a:rPr b="0" lang="en-IN" sz="1300" spc="-1" strike="noStrike">
                <a:solidFill>
                  <a:srgbClr val="ffffff"/>
                </a:solidFill>
                <a:latin typeface="Lato"/>
                <a:ea typeface="Lato"/>
              </a:rPr>
              <a:t>I found my doubts but i needed a help of my senior to navigate through the website </a:t>
            </a:r>
            <a:endParaRPr b="0" lang="en-IN" sz="1300" spc="-1" strike="noStrike">
              <a:solidFill>
                <a:srgbClr val="000000"/>
              </a:solidFill>
              <a:latin typeface="Arial"/>
            </a:endParaRPr>
          </a:p>
          <a:p>
            <a:pPr>
              <a:lnSpc>
                <a:spcPct val="115000"/>
              </a:lnSpc>
              <a:spcBef>
                <a:spcPts val="1599"/>
              </a:spcBef>
              <a:spcAft>
                <a:spcPts val="1599"/>
              </a:spcAft>
            </a:pPr>
            <a:r>
              <a:rPr b="0" lang="en-IN" sz="1300" spc="-1" strike="noStrike">
                <a:solidFill>
                  <a:srgbClr val="ffffff"/>
                </a:solidFill>
                <a:latin typeface="Lato"/>
                <a:ea typeface="Lato"/>
              </a:rPr>
              <a:t>I would most certainly like a dedicated application along with this website hoping the application would make my work easy.</a:t>
            </a:r>
            <a:endParaRPr b="0" lang="en-IN" sz="1300" spc="-1" strike="noStrike">
              <a:solidFill>
                <a:srgbClr val="000000"/>
              </a:solid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1130760" y="417600"/>
            <a:ext cx="7038720" cy="913680"/>
          </a:xfrm>
          <a:prstGeom prst="rect">
            <a:avLst/>
          </a:prstGeom>
          <a:noFill/>
          <a:ln>
            <a:noFill/>
          </a:ln>
        </p:spPr>
        <p:txBody>
          <a:bodyPr tIns="91440" bIns="91440"/>
          <a:p>
            <a:pPr>
              <a:lnSpc>
                <a:spcPct val="100000"/>
              </a:lnSpc>
            </a:pPr>
            <a:r>
              <a:rPr b="0" lang="en-IN" sz="2400" spc="-1" strike="noStrike">
                <a:solidFill>
                  <a:srgbClr val="ffffff"/>
                </a:solidFill>
                <a:latin typeface="Montserrat"/>
                <a:ea typeface="Montserrat"/>
              </a:rPr>
              <a:t> </a:t>
            </a:r>
            <a:r>
              <a:rPr b="0" lang="en-IN" sz="2400" spc="-1" strike="noStrike">
                <a:solidFill>
                  <a:srgbClr val="ffffff"/>
                </a:solidFill>
                <a:latin typeface="Montserrat"/>
                <a:ea typeface="Montserrat"/>
              </a:rPr>
              <a:t>	</a:t>
            </a:r>
            <a:r>
              <a:rPr b="0" lang="en-IN" sz="2400" spc="-1" strike="noStrike">
                <a:solidFill>
                  <a:srgbClr val="ffffff"/>
                </a:solidFill>
                <a:latin typeface="Montserrat"/>
                <a:ea typeface="Montserrat"/>
              </a:rPr>
              <a:t>	</a:t>
            </a:r>
            <a:r>
              <a:rPr b="0" lang="en-IN" sz="2400" spc="-1" strike="noStrike">
                <a:solidFill>
                  <a:srgbClr val="ffffff"/>
                </a:solidFill>
                <a:latin typeface="Montserrat"/>
                <a:ea typeface="Montserrat"/>
              </a:rPr>
              <a:t>	</a:t>
            </a:r>
            <a:r>
              <a:rPr b="0" lang="en-IN" sz="2400" spc="-1" strike="noStrike">
                <a:solidFill>
                  <a:srgbClr val="ffffff"/>
                </a:solidFill>
                <a:latin typeface="Montserrat"/>
                <a:ea typeface="Montserrat"/>
              </a:rPr>
              <a:t>	</a:t>
            </a:r>
            <a:r>
              <a:rPr b="0" lang="en-IN" sz="2600" spc="-1" strike="noStrike">
                <a:solidFill>
                  <a:srgbClr val="ffffff"/>
                </a:solidFill>
                <a:latin typeface="Montserrat"/>
                <a:ea typeface="Montserrat"/>
              </a:rPr>
              <a:t>	</a:t>
            </a:r>
            <a:r>
              <a:rPr b="0" lang="en-IN" sz="2600" spc="-1" strike="noStrike">
                <a:solidFill>
                  <a:srgbClr val="ffffff"/>
                </a:solidFill>
                <a:latin typeface="Montserrat"/>
                <a:ea typeface="Montserrat"/>
              </a:rPr>
              <a:t>Interface prototype</a:t>
            </a:r>
            <a:endParaRPr b="0" lang="en-IN" sz="2600" spc="-1" strike="noStrike">
              <a:solidFill>
                <a:srgbClr val="000000"/>
              </a:solidFill>
              <a:latin typeface="Arial"/>
            </a:endParaRPr>
          </a:p>
        </p:txBody>
      </p:sp>
      <p:sp>
        <p:nvSpPr>
          <p:cNvPr id="191" name="CustomShape 2"/>
          <p:cNvSpPr/>
          <p:nvPr/>
        </p:nvSpPr>
        <p:spPr>
          <a:xfrm>
            <a:off x="535680" y="1274040"/>
            <a:ext cx="116640" cy="122040"/>
          </a:xfrm>
          <a:prstGeom prst="rect">
            <a:avLst/>
          </a:prstGeom>
          <a:noFill/>
          <a:ln>
            <a:noFill/>
          </a:ln>
        </p:spPr>
        <p:style>
          <a:lnRef idx="0"/>
          <a:fillRef idx="0"/>
          <a:effectRef idx="0"/>
          <a:fontRef idx="minor"/>
        </p:style>
      </p:sp>
      <p:pic>
        <p:nvPicPr>
          <p:cNvPr id="192" name="Google Shape;178;p19" descr=""/>
          <p:cNvPicPr/>
          <p:nvPr/>
        </p:nvPicPr>
        <p:blipFill>
          <a:blip r:embed="rId1"/>
          <a:stretch/>
        </p:blipFill>
        <p:spPr>
          <a:xfrm>
            <a:off x="1229760" y="1274040"/>
            <a:ext cx="1922760" cy="3807720"/>
          </a:xfrm>
          <a:prstGeom prst="rect">
            <a:avLst/>
          </a:prstGeom>
          <a:ln>
            <a:noFill/>
          </a:ln>
        </p:spPr>
      </p:pic>
      <p:pic>
        <p:nvPicPr>
          <p:cNvPr id="193" name="Google Shape;179;p19" descr=""/>
          <p:cNvPicPr/>
          <p:nvPr/>
        </p:nvPicPr>
        <p:blipFill>
          <a:blip r:embed="rId2"/>
          <a:stretch/>
        </p:blipFill>
        <p:spPr>
          <a:xfrm>
            <a:off x="3994200" y="1218960"/>
            <a:ext cx="1955160" cy="3807720"/>
          </a:xfrm>
          <a:prstGeom prst="rect">
            <a:avLst/>
          </a:prstGeom>
          <a:ln>
            <a:noFill/>
          </a:ln>
        </p:spPr>
      </p:pic>
      <p:pic>
        <p:nvPicPr>
          <p:cNvPr id="194" name="Google Shape;180;p19" descr=""/>
          <p:cNvPicPr/>
          <p:nvPr/>
        </p:nvPicPr>
        <p:blipFill>
          <a:blip r:embed="rId3"/>
          <a:stretch/>
        </p:blipFill>
        <p:spPr>
          <a:xfrm>
            <a:off x="6791040" y="1213560"/>
            <a:ext cx="1983600" cy="381888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1297440" y="393840"/>
            <a:ext cx="7038720" cy="913680"/>
          </a:xfrm>
          <a:prstGeom prst="rect">
            <a:avLst/>
          </a:prstGeom>
          <a:noFill/>
          <a:ln>
            <a:noFill/>
          </a:ln>
        </p:spPr>
        <p:txBody>
          <a:bodyPr tIns="91440" bIns="91440"/>
          <a:p>
            <a:pPr algn="ctr">
              <a:lnSpc>
                <a:spcPct val="100000"/>
              </a:lnSpc>
            </a:pPr>
            <a:r>
              <a:rPr b="0" lang="en-IN" sz="2600" spc="-1" strike="noStrike">
                <a:solidFill>
                  <a:srgbClr val="ffffff"/>
                </a:solidFill>
                <a:latin typeface="Montserrat"/>
                <a:ea typeface="Montserrat"/>
              </a:rPr>
              <a:t>Interface Prototype </a:t>
            </a:r>
            <a:endParaRPr b="0" lang="en-IN" sz="2600" spc="-1" strike="noStrike">
              <a:solidFill>
                <a:srgbClr val="000000"/>
              </a:solidFill>
              <a:latin typeface="Arial"/>
            </a:endParaRPr>
          </a:p>
        </p:txBody>
      </p:sp>
      <p:pic>
        <p:nvPicPr>
          <p:cNvPr id="196" name="Google Shape;186;p20" descr=""/>
          <p:cNvPicPr/>
          <p:nvPr/>
        </p:nvPicPr>
        <p:blipFill>
          <a:blip r:embed="rId1"/>
          <a:stretch/>
        </p:blipFill>
        <p:spPr>
          <a:xfrm>
            <a:off x="1661760" y="1471320"/>
            <a:ext cx="1845360" cy="3530520"/>
          </a:xfrm>
          <a:prstGeom prst="rect">
            <a:avLst/>
          </a:prstGeom>
          <a:ln>
            <a:noFill/>
          </a:ln>
        </p:spPr>
      </p:pic>
      <p:pic>
        <p:nvPicPr>
          <p:cNvPr id="197" name="Google Shape;187;p20" descr=""/>
          <p:cNvPicPr/>
          <p:nvPr/>
        </p:nvPicPr>
        <p:blipFill>
          <a:blip r:embed="rId2"/>
          <a:stretch/>
        </p:blipFill>
        <p:spPr>
          <a:xfrm>
            <a:off x="4227120" y="1471320"/>
            <a:ext cx="1792440" cy="3530520"/>
          </a:xfrm>
          <a:prstGeom prst="rect">
            <a:avLst/>
          </a:prstGeom>
          <a:ln>
            <a:noFill/>
          </a:ln>
        </p:spPr>
      </p:pic>
      <p:pic>
        <p:nvPicPr>
          <p:cNvPr id="198" name="Google Shape;188;p20" descr=""/>
          <p:cNvPicPr/>
          <p:nvPr/>
        </p:nvPicPr>
        <p:blipFill>
          <a:blip r:embed="rId3"/>
          <a:stretch/>
        </p:blipFill>
        <p:spPr>
          <a:xfrm>
            <a:off x="6739920" y="1471320"/>
            <a:ext cx="1803960" cy="353052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1123200" y="172080"/>
            <a:ext cx="7546320" cy="979920"/>
          </a:xfrm>
          <a:prstGeom prst="rect">
            <a:avLst/>
          </a:prstGeom>
          <a:noFill/>
          <a:ln>
            <a:noFill/>
          </a:ln>
        </p:spPr>
        <p:style>
          <a:lnRef idx="0"/>
          <a:fillRef idx="0"/>
          <a:effectRef idx="0"/>
          <a:fontRef idx="minor"/>
        </p:style>
        <p:txBody>
          <a:bodyPr tIns="91440" bIns="91440"/>
          <a:p>
            <a:pPr algn="ctr">
              <a:lnSpc>
                <a:spcPct val="115000"/>
              </a:lnSpc>
            </a:pPr>
            <a:r>
              <a:rPr b="0" lang="en-IN" sz="2600" spc="-1" strike="noStrike">
                <a:solidFill>
                  <a:srgbClr val="ffffff"/>
                </a:solidFill>
                <a:latin typeface="Lato"/>
                <a:ea typeface="Lato"/>
              </a:rPr>
              <a:t>Evaluate Interface</a:t>
            </a:r>
            <a:endParaRPr b="0" lang="en-IN" sz="2600" spc="-1" strike="noStrike">
              <a:latin typeface="Arial"/>
            </a:endParaRPr>
          </a:p>
          <a:p>
            <a:pPr algn="ctr">
              <a:lnSpc>
                <a:spcPct val="115000"/>
              </a:lnSpc>
            </a:pPr>
            <a:r>
              <a:rPr b="0" lang="en-IN" sz="2600" spc="-1" strike="noStrike">
                <a:solidFill>
                  <a:srgbClr val="ffffff"/>
                </a:solidFill>
                <a:latin typeface="Lato"/>
                <a:ea typeface="Lato"/>
              </a:rPr>
              <a:t>Neilson’s Evaluation Technique</a:t>
            </a:r>
            <a:endParaRPr b="0" lang="en-IN" sz="2600" spc="-1" strike="noStrike">
              <a:latin typeface="Arial"/>
            </a:endParaRPr>
          </a:p>
        </p:txBody>
      </p:sp>
      <p:sp>
        <p:nvSpPr>
          <p:cNvPr id="200" name="CustomShape 2"/>
          <p:cNvSpPr/>
          <p:nvPr/>
        </p:nvSpPr>
        <p:spPr>
          <a:xfrm>
            <a:off x="476640" y="1330200"/>
            <a:ext cx="2896920" cy="3260520"/>
          </a:xfrm>
          <a:prstGeom prst="rect">
            <a:avLst/>
          </a:prstGeom>
          <a:noFill/>
          <a:ln>
            <a:noFill/>
          </a:ln>
        </p:spPr>
        <p:style>
          <a:lnRef idx="0"/>
          <a:fillRef idx="0"/>
          <a:effectRef idx="0"/>
          <a:fontRef idx="minor"/>
        </p:style>
        <p:txBody>
          <a:bodyPr tIns="91440" bIns="91440"/>
          <a:p>
            <a:pPr marL="457200" indent="-317160">
              <a:lnSpc>
                <a:spcPct val="115000"/>
              </a:lnSpc>
              <a:buClr>
                <a:srgbClr val="ffffff"/>
              </a:buClr>
              <a:buFont typeface="Lato"/>
              <a:buChar char="●"/>
            </a:pPr>
            <a:r>
              <a:rPr b="0" lang="en-IN" sz="1400" spc="-1" strike="noStrike">
                <a:solidFill>
                  <a:srgbClr val="ffffff"/>
                </a:solidFill>
                <a:latin typeface="Lato"/>
                <a:ea typeface="Lato"/>
              </a:rPr>
              <a:t>Visibility of system status: In our interface the user gets a visible realistic timeline of the expected application deadline, exam schedule, results dates and the evaluation schedule</a:t>
            </a:r>
            <a:endParaRPr b="0" lang="en-IN" sz="1400" spc="-1" strike="noStrike">
              <a:latin typeface="Arial"/>
            </a:endParaRPr>
          </a:p>
          <a:p>
            <a:pPr marL="457200">
              <a:lnSpc>
                <a:spcPct val="115000"/>
              </a:lnSpc>
            </a:pPr>
            <a:endParaRPr b="0" lang="en-IN" sz="1400" spc="-1" strike="noStrike">
              <a:latin typeface="Arial"/>
            </a:endParaRPr>
          </a:p>
          <a:p>
            <a:pPr marL="457200" indent="-317160">
              <a:lnSpc>
                <a:spcPct val="115000"/>
              </a:lnSpc>
              <a:buClr>
                <a:srgbClr val="ffffff"/>
              </a:buClr>
              <a:buFont typeface="Lato"/>
              <a:buChar char="●"/>
            </a:pPr>
            <a:r>
              <a:rPr b="0" lang="en-IN" sz="1400" spc="-1" strike="noStrike">
                <a:solidFill>
                  <a:srgbClr val="ffffff"/>
                </a:solidFill>
                <a:latin typeface="Lato"/>
                <a:ea typeface="Lato"/>
              </a:rPr>
              <a:t>Match between the system and the real world: Unlike the website interface our application simulates the journey of the student throughout the university by providing the student notifications and information relevant to him at that particular stage</a:t>
            </a:r>
            <a:endParaRPr b="0" lang="en-IN" sz="1400" spc="-1" strike="noStrike">
              <a:latin typeface="Arial"/>
            </a:endParaRPr>
          </a:p>
        </p:txBody>
      </p:sp>
      <p:sp>
        <p:nvSpPr>
          <p:cNvPr id="201" name="CustomShape 3"/>
          <p:cNvSpPr/>
          <p:nvPr/>
        </p:nvSpPr>
        <p:spPr>
          <a:xfrm>
            <a:off x="3649320" y="1330200"/>
            <a:ext cx="5221800" cy="3348720"/>
          </a:xfrm>
          <a:prstGeom prst="rect">
            <a:avLst/>
          </a:prstGeom>
          <a:noFill/>
          <a:ln>
            <a:noFill/>
          </a:ln>
        </p:spPr>
        <p:style>
          <a:lnRef idx="0"/>
          <a:fillRef idx="0"/>
          <a:effectRef idx="0"/>
          <a:fontRef idx="minor"/>
        </p:style>
        <p:txBody>
          <a:bodyPr tIns="91440" bIns="91440"/>
          <a:p>
            <a:pPr marL="457200" indent="-317160">
              <a:lnSpc>
                <a:spcPct val="115000"/>
              </a:lnSpc>
              <a:buClr>
                <a:srgbClr val="ffffff"/>
              </a:buClr>
              <a:buFont typeface="Lato"/>
              <a:buChar char="●"/>
            </a:pPr>
            <a:r>
              <a:rPr b="0" lang="en-IN" sz="1400" spc="-1" strike="noStrike">
                <a:solidFill>
                  <a:srgbClr val="ffffff"/>
                </a:solidFill>
                <a:latin typeface="Lato"/>
                <a:ea typeface="Lato"/>
              </a:rPr>
              <a:t>Aesthetic and minimalist design: With consistent fonts, colour palette, colour depth, resolution, layout and orientation the interface of our application does not strain the senses of the user. </a:t>
            </a:r>
            <a:endParaRPr b="0" lang="en-IN" sz="1400" spc="-1" strike="noStrike">
              <a:latin typeface="Arial"/>
            </a:endParaRPr>
          </a:p>
          <a:p>
            <a:pPr marL="457200" indent="-317160">
              <a:lnSpc>
                <a:spcPct val="115000"/>
              </a:lnSpc>
              <a:buClr>
                <a:srgbClr val="ffffff"/>
              </a:buClr>
              <a:buFont typeface="Lato"/>
              <a:buChar char="●"/>
            </a:pPr>
            <a:r>
              <a:rPr b="0" lang="en-IN" sz="1400" spc="-1" strike="noStrike">
                <a:solidFill>
                  <a:srgbClr val="ffffff"/>
                </a:solidFill>
                <a:latin typeface="Lato"/>
                <a:ea typeface="Lato"/>
              </a:rPr>
              <a:t>Flexibility and efficiency of use: With a minimal number of clicks unlike the website the student can go from one part of the website to another very smoothly. This makes our application more flexible and efficient for the use of the student users.</a:t>
            </a:r>
            <a:endParaRPr b="0" lang="en-IN" sz="1400" spc="-1" strike="noStrike">
              <a:latin typeface="Arial"/>
            </a:endParaRPr>
          </a:p>
          <a:p>
            <a:pPr marL="457200" indent="-317160">
              <a:lnSpc>
                <a:spcPct val="115000"/>
              </a:lnSpc>
              <a:buClr>
                <a:srgbClr val="ffffff"/>
              </a:buClr>
              <a:buFont typeface="Lato"/>
              <a:buChar char="●"/>
            </a:pPr>
            <a:r>
              <a:rPr b="0" lang="en-IN" sz="1400" spc="-1" strike="noStrike">
                <a:solidFill>
                  <a:srgbClr val="ffffff"/>
                </a:solidFill>
                <a:latin typeface="Lato"/>
                <a:ea typeface="Lato"/>
              </a:rPr>
              <a:t>Recognition rather than recall: Unlike the website our application is very less intensive of the users memory but provides a visual edge to remember and recall. This in turn helps the user by not straining their memory and provides a pleasant interaction with the application. </a:t>
            </a:r>
            <a:endParaRPr b="0" lang="en-IN" sz="14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2020-04-29T12:48:57Z</dcterms:modified>
  <cp:revision>2</cp:revision>
  <dc:subject/>
  <dc:title/>
</cp:coreProperties>
</file>