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09B42-537F-41B1-A292-F365D8056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5343BF-0BBB-4216-A8E8-ABCA1D4D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162CC-AA57-49A0-808A-9201107E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CBE7F-D639-471D-8149-77EFEF06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31A0C7-4AE6-4571-94F6-CFD551C8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5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9B2C7-478B-4637-8C86-AA4B7510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649A9E-E274-42AC-AC47-923DD6BB9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AC833-3112-47CB-9CA0-5EED4DF8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2B8EF-F7A7-419D-A2FE-811F4876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1B785-520F-4572-B5A0-09742C3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95D00A-0D91-4014-9353-3074DC038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CB5192-EB57-4C55-B869-A660AC120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1F2D8-3A04-432B-9D94-E21B746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32D23F-68F5-47BD-9810-AEA1E939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A2CAB8-1D60-4072-A5F0-BB1472E2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6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62CBB-7126-423F-8C41-341FD619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FFD4D-9789-4188-A53B-F52FAAC2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1F4F-2AC9-4F16-88FF-58B2262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EFB8F-83AF-440E-99B0-F5B2DB7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0C8D75-5932-4E2A-B888-314E53C5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0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50670-879A-4AC2-819A-2E6009BA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04DD62-EC08-449B-8640-1DDFCF63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1E62A-E02A-478B-B5A6-E3C3FCB1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43189D-6262-4F65-9A6F-63C450D3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5D9C2-6491-493A-B8E5-4CD9D16C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8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5034B-BE49-45F1-8B1F-9C13C504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A1B0F9-52BE-431C-B398-7B00AFFF5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F03265-EC51-4A5B-9F8E-22EA86CE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6484C-7BB6-4AE2-AFEA-8CB1B397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7282E0-383D-4D76-A0F5-921E700A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D6A600-66F2-4FA7-B898-3AAC9ACF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3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E85E3-0FDB-4A4A-B1AB-E2C3338A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AFFD61-06B6-4C30-A9E8-7649CC63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A518D-2D77-4137-A1C4-C6B01FA7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4C165C-50AB-4AC4-9F59-A46A5AD3E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EAC951-81AB-4E6E-81BD-3296ADEB0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D56F4A-9128-4EB9-8D38-FCBB525E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65D42C-99DC-4B9D-97A8-DC17A39E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96F83B-7899-421D-8CF5-B338FF4D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9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6B9AC-6359-4698-90DD-55322D81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715918-CBAA-461C-A449-6391CAB0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29269B-2CC2-490F-A587-89C4B0BA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80A764-0878-4F4E-A02A-FBAFDD3C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88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C4253E-F1CD-4650-A53B-346D86C2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94A581-26BE-4CCB-8BA9-484B86A6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1E73E4-EF63-48E6-BA8C-FBC40F65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41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61863-A368-4E8A-80F4-AB7F9B5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5FB60-A69A-4FAD-9E8D-F9DBFED4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C343F3-B448-4E3C-BCCE-1307A2B7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2211F9-77F8-4D93-8682-C53210DC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0C1AD0-573D-4428-BF49-1D032F40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676F4-E26C-4A69-BBF5-1F1D8D2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02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63738-EB32-46AA-AE94-505A9902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B96759-082F-4854-B807-45DAFCA35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40DA87-7B8E-4190-A1CA-18A21AF9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0EBB48-1D98-4F0D-9259-1C6042B9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B9E94-2F54-445B-A0F2-AEB5AB7E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E22641-BC79-440A-A17C-65E9FDF5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71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740B48-CAC0-45B0-8715-5661D524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DFF8E3-30C4-4A93-9B51-73F387E9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D168EA-F808-4A56-A8DA-6FAE5C783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43A5-03A4-4B83-ABC3-425EE2513FC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4D5CB2-F70F-46E2-ACCE-49480E6D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4266D-67D4-4CAF-9DF3-6686B7D9A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6F56-511C-4550-B1EB-573266F73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5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9380AF-7A50-4A55-A0FC-7D65A9F61986}"/>
              </a:ext>
            </a:extLst>
          </p:cNvPr>
          <p:cNvSpPr/>
          <p:nvPr/>
        </p:nvSpPr>
        <p:spPr>
          <a:xfrm>
            <a:off x="4675762" y="1979580"/>
            <a:ext cx="1420238" cy="193580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USERS</a:t>
            </a:r>
          </a:p>
          <a:p>
            <a:endParaRPr lang="fr-FR" sz="900" dirty="0"/>
          </a:p>
          <a:p>
            <a:r>
              <a:rPr lang="fr-FR" sz="900" dirty="0" err="1"/>
              <a:t>User_id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 err="1"/>
              <a:t>First_name</a:t>
            </a:r>
            <a:r>
              <a:rPr lang="fr-FR" sz="900" dirty="0"/>
              <a:t> : string </a:t>
            </a:r>
            <a:r>
              <a:rPr lang="fr-FR" sz="900" dirty="0" err="1"/>
              <a:t>Last_name</a:t>
            </a:r>
            <a:r>
              <a:rPr lang="fr-FR" sz="900" dirty="0"/>
              <a:t> : string </a:t>
            </a:r>
            <a:r>
              <a:rPr lang="fr-FR" sz="900" dirty="0" err="1"/>
              <a:t>Nickname</a:t>
            </a:r>
            <a:r>
              <a:rPr lang="fr-FR" sz="900" dirty="0"/>
              <a:t> : string</a:t>
            </a:r>
          </a:p>
          <a:p>
            <a:r>
              <a:rPr lang="fr-FR" sz="900" dirty="0" err="1"/>
              <a:t>Gender</a:t>
            </a:r>
            <a:r>
              <a:rPr lang="fr-FR" sz="900" dirty="0"/>
              <a:t> : string</a:t>
            </a:r>
          </a:p>
          <a:p>
            <a:r>
              <a:rPr lang="fr-FR" sz="900" dirty="0"/>
              <a:t>Age : </a:t>
            </a:r>
            <a:r>
              <a:rPr lang="fr-FR" sz="900" dirty="0" err="1"/>
              <a:t>integer</a:t>
            </a:r>
            <a:endParaRPr lang="fr-FR" sz="900" dirty="0"/>
          </a:p>
          <a:p>
            <a:r>
              <a:rPr lang="fr-FR" sz="900" dirty="0" err="1"/>
              <a:t>Birthdate</a:t>
            </a:r>
            <a:r>
              <a:rPr lang="fr-FR" sz="900" dirty="0"/>
              <a:t> : date   </a:t>
            </a:r>
          </a:p>
          <a:p>
            <a:r>
              <a:rPr lang="fr-FR" sz="900" dirty="0" err="1"/>
              <a:t>Is_adult</a:t>
            </a:r>
            <a:r>
              <a:rPr lang="fr-FR" sz="900" dirty="0"/>
              <a:t> : </a:t>
            </a:r>
            <a:r>
              <a:rPr lang="fr-FR" sz="900" dirty="0" err="1"/>
              <a:t>boolean</a:t>
            </a:r>
            <a:endParaRPr lang="fr-FR" sz="900" dirty="0"/>
          </a:p>
          <a:p>
            <a:r>
              <a:rPr lang="fr-FR" sz="900" dirty="0" err="1"/>
              <a:t>City_id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7C057-FA7C-4686-BFE0-099E04CA35D5}"/>
              </a:ext>
            </a:extLst>
          </p:cNvPr>
          <p:cNvSpPr/>
          <p:nvPr/>
        </p:nvSpPr>
        <p:spPr>
          <a:xfrm>
            <a:off x="1786645" y="570690"/>
            <a:ext cx="1420238" cy="8592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CITIES</a:t>
            </a:r>
          </a:p>
          <a:p>
            <a:endParaRPr lang="fr-FR" sz="900" dirty="0"/>
          </a:p>
          <a:p>
            <a:r>
              <a:rPr lang="fr-FR" sz="900" dirty="0" err="1"/>
              <a:t>City_id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 err="1"/>
              <a:t>City_name</a:t>
            </a:r>
            <a:r>
              <a:rPr lang="fr-FR" sz="900" dirty="0"/>
              <a:t> : string </a:t>
            </a:r>
            <a:r>
              <a:rPr lang="fr-FR" sz="900" dirty="0" err="1"/>
              <a:t>Zip_code</a:t>
            </a:r>
            <a:r>
              <a:rPr lang="fr-FR" sz="900" dirty="0"/>
              <a:t> :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53B43-DB4A-4F42-B267-0E37E7F23730}"/>
              </a:ext>
            </a:extLst>
          </p:cNvPr>
          <p:cNvSpPr/>
          <p:nvPr/>
        </p:nvSpPr>
        <p:spPr>
          <a:xfrm>
            <a:off x="7548664" y="3429000"/>
            <a:ext cx="1420238" cy="95979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TAGS</a:t>
            </a:r>
          </a:p>
          <a:p>
            <a:endParaRPr lang="fr-FR" sz="900" dirty="0"/>
          </a:p>
          <a:p>
            <a:r>
              <a:rPr lang="fr-FR" sz="900" dirty="0" err="1"/>
              <a:t>Tag_id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/>
              <a:t>Label : string 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903BB-2BCE-45CE-A32E-7B9484B0D5DC}"/>
              </a:ext>
            </a:extLst>
          </p:cNvPr>
          <p:cNvSpPr/>
          <p:nvPr/>
        </p:nvSpPr>
        <p:spPr>
          <a:xfrm>
            <a:off x="1786645" y="2471636"/>
            <a:ext cx="1420238" cy="14494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COMMENTS</a:t>
            </a:r>
          </a:p>
          <a:p>
            <a:endParaRPr lang="fr-FR" sz="900" dirty="0"/>
          </a:p>
          <a:p>
            <a:r>
              <a:rPr lang="fr-FR" sz="900" dirty="0" err="1"/>
              <a:t>Comment_id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/>
              <a:t>Content : </a:t>
            </a:r>
            <a:r>
              <a:rPr lang="fr-FR" sz="900" dirty="0" err="1"/>
              <a:t>text</a:t>
            </a:r>
            <a:endParaRPr lang="fr-FR" sz="900" dirty="0"/>
          </a:p>
          <a:p>
            <a:r>
              <a:rPr lang="fr-FR" sz="900" dirty="0" err="1"/>
              <a:t>User_id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Gossip_id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Comment_id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9F49AA-4FE1-4A27-BD16-1EBB0F9BF11C}"/>
              </a:ext>
            </a:extLst>
          </p:cNvPr>
          <p:cNvSpPr/>
          <p:nvPr/>
        </p:nvSpPr>
        <p:spPr>
          <a:xfrm>
            <a:off x="7548664" y="5131338"/>
            <a:ext cx="1420238" cy="121109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GOSSIP_TAGS</a:t>
            </a:r>
          </a:p>
          <a:p>
            <a:endParaRPr lang="fr-FR" sz="900" dirty="0"/>
          </a:p>
          <a:p>
            <a:r>
              <a:rPr lang="fr-FR" sz="900" dirty="0" err="1"/>
              <a:t>Gossip_tag_id</a:t>
            </a:r>
            <a:r>
              <a:rPr lang="fr-FR" sz="900" dirty="0"/>
              <a:t>: </a:t>
            </a:r>
            <a:r>
              <a:rPr lang="fr-FR" sz="900" dirty="0" err="1"/>
              <a:t>integer</a:t>
            </a:r>
            <a:r>
              <a:rPr lang="fr-FR" sz="900" dirty="0"/>
              <a:t>(PK)</a:t>
            </a:r>
          </a:p>
          <a:p>
            <a:r>
              <a:rPr lang="fr-FR" sz="900" dirty="0" err="1"/>
              <a:t>Gossip_id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Tag_id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6BB93A-3BC5-4889-8C11-E31217DBFFD3}"/>
              </a:ext>
            </a:extLst>
          </p:cNvPr>
          <p:cNvSpPr/>
          <p:nvPr/>
        </p:nvSpPr>
        <p:spPr>
          <a:xfrm>
            <a:off x="4675762" y="4995654"/>
            <a:ext cx="1420238" cy="134677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GOSSIPS</a:t>
            </a:r>
          </a:p>
          <a:p>
            <a:endParaRPr lang="fr-FR" sz="900" dirty="0"/>
          </a:p>
          <a:p>
            <a:r>
              <a:rPr lang="fr-FR" sz="900" dirty="0" err="1"/>
              <a:t>Gossip_id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 err="1"/>
              <a:t>Title</a:t>
            </a:r>
            <a:r>
              <a:rPr lang="fr-FR" sz="900" dirty="0"/>
              <a:t> : string</a:t>
            </a:r>
          </a:p>
          <a:p>
            <a:r>
              <a:rPr lang="fr-FR" sz="900" dirty="0"/>
              <a:t>Content : string</a:t>
            </a:r>
          </a:p>
          <a:p>
            <a:r>
              <a:rPr lang="fr-FR" sz="900" dirty="0" err="1"/>
              <a:t>User_id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13F8DB-0377-462A-AEFE-E6C7BACC5CCC}"/>
              </a:ext>
            </a:extLst>
          </p:cNvPr>
          <p:cNvSpPr/>
          <p:nvPr/>
        </p:nvSpPr>
        <p:spPr>
          <a:xfrm>
            <a:off x="1786645" y="4893012"/>
            <a:ext cx="1420238" cy="1449420"/>
          </a:xfrm>
          <a:prstGeom prst="rect">
            <a:avLst/>
          </a:prstGeom>
          <a:solidFill>
            <a:srgbClr val="990099"/>
          </a:solidFill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LIKES</a:t>
            </a:r>
          </a:p>
          <a:p>
            <a:endParaRPr lang="fr-FR" sz="900" dirty="0"/>
          </a:p>
          <a:p>
            <a:r>
              <a:rPr lang="fr-FR" sz="900" dirty="0" err="1"/>
              <a:t>Like_id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(PK)</a:t>
            </a:r>
          </a:p>
          <a:p>
            <a:r>
              <a:rPr lang="fr-FR" sz="900" dirty="0" err="1"/>
              <a:t>Like_type</a:t>
            </a:r>
            <a:r>
              <a:rPr lang="fr-FR" sz="900" dirty="0"/>
              <a:t> : string</a:t>
            </a:r>
          </a:p>
          <a:p>
            <a:r>
              <a:rPr lang="fr-FR" sz="900" dirty="0" err="1"/>
              <a:t>User_id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 (FK)</a:t>
            </a:r>
          </a:p>
          <a:p>
            <a:r>
              <a:rPr lang="fr-FR" sz="900" dirty="0" err="1"/>
              <a:t>Comment_id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(FK)</a:t>
            </a:r>
          </a:p>
          <a:p>
            <a:r>
              <a:rPr lang="fr-FR" sz="900" dirty="0" err="1"/>
              <a:t>Gossip_id</a:t>
            </a:r>
            <a:r>
              <a:rPr lang="fr-FR" sz="900" dirty="0"/>
              <a:t> : </a:t>
            </a:r>
            <a:r>
              <a:rPr lang="fr-FR" sz="900" dirty="0" err="1"/>
              <a:t>integer</a:t>
            </a:r>
            <a:r>
              <a:rPr lang="fr-FR" sz="900" dirty="0"/>
              <a:t>(FK)</a:t>
            </a:r>
          </a:p>
          <a:p>
            <a:r>
              <a:rPr lang="fr-FR" sz="900" dirty="0" err="1"/>
              <a:t>Creatd_at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  <a:p>
            <a:r>
              <a:rPr lang="fr-FR" sz="900" dirty="0" err="1"/>
              <a:t>Updated_at</a:t>
            </a:r>
            <a:r>
              <a:rPr lang="fr-FR" sz="900" dirty="0"/>
              <a:t> : </a:t>
            </a:r>
            <a:r>
              <a:rPr lang="fr-FR" sz="900" dirty="0" err="1"/>
              <a:t>datetime</a:t>
            </a:r>
            <a:endParaRPr lang="fr-FR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A03159-C67C-4406-9656-BC511FEAE858}"/>
              </a:ext>
            </a:extLst>
          </p:cNvPr>
          <p:cNvSpPr/>
          <p:nvPr/>
        </p:nvSpPr>
        <p:spPr>
          <a:xfrm>
            <a:off x="7548664" y="570690"/>
            <a:ext cx="1922834" cy="174406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PRIVATE_MESSAGES</a:t>
            </a:r>
          </a:p>
          <a:p>
            <a:endParaRPr lang="fr-FR" sz="900" dirty="0">
              <a:solidFill>
                <a:schemeClr val="tx1"/>
              </a:solidFill>
            </a:endParaRPr>
          </a:p>
          <a:p>
            <a:r>
              <a:rPr lang="fr-FR" sz="900" dirty="0" err="1">
                <a:solidFill>
                  <a:schemeClr val="tx1"/>
                </a:solidFill>
              </a:rPr>
              <a:t>Private_message_id</a:t>
            </a:r>
            <a:r>
              <a:rPr lang="fr-FR" sz="900" dirty="0">
                <a:solidFill>
                  <a:schemeClr val="tx1"/>
                </a:solidFill>
              </a:rPr>
              <a:t> : </a:t>
            </a:r>
            <a:r>
              <a:rPr lang="fr-FR" sz="900" dirty="0" err="1">
                <a:solidFill>
                  <a:schemeClr val="tx1"/>
                </a:solidFill>
              </a:rPr>
              <a:t>integer</a:t>
            </a:r>
            <a:r>
              <a:rPr lang="fr-FR" sz="900" dirty="0">
                <a:solidFill>
                  <a:schemeClr val="tx1"/>
                </a:solidFill>
              </a:rPr>
              <a:t> (PK)</a:t>
            </a:r>
          </a:p>
          <a:p>
            <a:r>
              <a:rPr lang="fr-FR" sz="900" dirty="0">
                <a:solidFill>
                  <a:schemeClr val="tx1"/>
                </a:solidFill>
              </a:rPr>
              <a:t>Object : string</a:t>
            </a:r>
          </a:p>
          <a:p>
            <a:r>
              <a:rPr lang="fr-FR" sz="900" dirty="0">
                <a:solidFill>
                  <a:schemeClr val="tx1"/>
                </a:solidFill>
              </a:rPr>
              <a:t>Body : </a:t>
            </a:r>
            <a:r>
              <a:rPr lang="fr-FR" sz="900" dirty="0" err="1">
                <a:solidFill>
                  <a:schemeClr val="tx1"/>
                </a:solidFill>
              </a:rPr>
              <a:t>text</a:t>
            </a:r>
            <a:endParaRPr lang="fr-FR" sz="900" dirty="0">
              <a:solidFill>
                <a:schemeClr val="tx1"/>
              </a:solidFill>
            </a:endParaRPr>
          </a:p>
          <a:p>
            <a:r>
              <a:rPr lang="fr-FR" sz="900" dirty="0">
                <a:solidFill>
                  <a:schemeClr val="tx1"/>
                </a:solidFill>
              </a:rPr>
              <a:t>Read : </a:t>
            </a:r>
            <a:r>
              <a:rPr lang="fr-FR" sz="900" dirty="0" err="1">
                <a:solidFill>
                  <a:schemeClr val="tx1"/>
                </a:solidFill>
              </a:rPr>
              <a:t>boolean</a:t>
            </a:r>
            <a:endParaRPr lang="fr-FR" sz="900" dirty="0">
              <a:solidFill>
                <a:schemeClr val="tx1"/>
              </a:solidFill>
            </a:endParaRPr>
          </a:p>
          <a:p>
            <a:r>
              <a:rPr lang="fr-FR" sz="900" dirty="0" err="1">
                <a:solidFill>
                  <a:schemeClr val="tx1"/>
                </a:solidFill>
              </a:rPr>
              <a:t>Sender_id</a:t>
            </a:r>
            <a:r>
              <a:rPr lang="fr-FR" sz="900" dirty="0">
                <a:solidFill>
                  <a:schemeClr val="tx1"/>
                </a:solidFill>
              </a:rPr>
              <a:t> : </a:t>
            </a:r>
            <a:r>
              <a:rPr lang="fr-FR" sz="900" dirty="0" err="1">
                <a:solidFill>
                  <a:schemeClr val="tx1"/>
                </a:solidFill>
              </a:rPr>
              <a:t>integer</a:t>
            </a:r>
            <a:r>
              <a:rPr lang="fr-FR" sz="900" dirty="0">
                <a:solidFill>
                  <a:schemeClr val="tx1"/>
                </a:solidFill>
              </a:rPr>
              <a:t> (FK)</a:t>
            </a:r>
          </a:p>
          <a:p>
            <a:r>
              <a:rPr lang="fr-FR" sz="900" dirty="0" err="1">
                <a:solidFill>
                  <a:schemeClr val="tx1"/>
                </a:solidFill>
              </a:rPr>
              <a:t>Recipient_id</a:t>
            </a:r>
            <a:r>
              <a:rPr lang="fr-FR" sz="900" dirty="0">
                <a:solidFill>
                  <a:schemeClr val="tx1"/>
                </a:solidFill>
              </a:rPr>
              <a:t> : </a:t>
            </a:r>
            <a:r>
              <a:rPr lang="fr-FR" sz="900" dirty="0" err="1">
                <a:solidFill>
                  <a:schemeClr val="tx1"/>
                </a:solidFill>
              </a:rPr>
              <a:t>integer</a:t>
            </a:r>
            <a:r>
              <a:rPr lang="fr-FR" sz="900" dirty="0">
                <a:solidFill>
                  <a:schemeClr val="tx1"/>
                </a:solidFill>
              </a:rPr>
              <a:t>(FK)</a:t>
            </a:r>
          </a:p>
          <a:p>
            <a:r>
              <a:rPr lang="fr-FR" sz="900" dirty="0" err="1">
                <a:solidFill>
                  <a:schemeClr val="tx1"/>
                </a:solidFill>
              </a:rPr>
              <a:t>Previous_message</a:t>
            </a:r>
            <a:r>
              <a:rPr lang="fr-FR" sz="900" dirty="0">
                <a:solidFill>
                  <a:schemeClr val="tx1"/>
                </a:solidFill>
              </a:rPr>
              <a:t> : </a:t>
            </a:r>
            <a:r>
              <a:rPr lang="fr-FR" sz="900" dirty="0" err="1">
                <a:solidFill>
                  <a:schemeClr val="tx1"/>
                </a:solidFill>
              </a:rPr>
              <a:t>integer</a:t>
            </a:r>
            <a:r>
              <a:rPr lang="fr-FR" sz="900" dirty="0">
                <a:solidFill>
                  <a:schemeClr val="tx1"/>
                </a:solidFill>
              </a:rPr>
              <a:t>(FK)</a:t>
            </a:r>
          </a:p>
          <a:p>
            <a:r>
              <a:rPr lang="fr-FR" sz="900" dirty="0" err="1">
                <a:solidFill>
                  <a:schemeClr val="tx1"/>
                </a:solidFill>
              </a:rPr>
              <a:t>Creatd_at</a:t>
            </a:r>
            <a:r>
              <a:rPr lang="fr-FR" sz="900" dirty="0">
                <a:solidFill>
                  <a:schemeClr val="tx1"/>
                </a:solidFill>
              </a:rPr>
              <a:t> : </a:t>
            </a:r>
            <a:r>
              <a:rPr lang="fr-FR" sz="900" dirty="0" err="1">
                <a:solidFill>
                  <a:schemeClr val="tx1"/>
                </a:solidFill>
              </a:rPr>
              <a:t>datetime</a:t>
            </a:r>
            <a:endParaRPr lang="fr-FR" sz="900" dirty="0">
              <a:solidFill>
                <a:schemeClr val="tx1"/>
              </a:solidFill>
            </a:endParaRPr>
          </a:p>
          <a:p>
            <a:r>
              <a:rPr lang="fr-FR" sz="900" dirty="0" err="1">
                <a:solidFill>
                  <a:schemeClr val="tx1"/>
                </a:solidFill>
              </a:rPr>
              <a:t>Updated_at</a:t>
            </a:r>
            <a:r>
              <a:rPr lang="fr-FR" sz="900" dirty="0">
                <a:solidFill>
                  <a:schemeClr val="tx1"/>
                </a:solidFill>
              </a:rPr>
              <a:t> : </a:t>
            </a:r>
            <a:r>
              <a:rPr lang="fr-FR" sz="900" dirty="0" err="1">
                <a:solidFill>
                  <a:schemeClr val="tx1"/>
                </a:solidFill>
              </a:rPr>
              <a:t>datetime</a:t>
            </a:r>
            <a:endParaRPr lang="fr-FR" sz="900" dirty="0">
              <a:solidFill>
                <a:schemeClr val="tx1"/>
              </a:solidFill>
            </a:endParaRP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1F4233AB-3218-4E8B-9B6B-49C5AF8C9687}"/>
              </a:ext>
            </a:extLst>
          </p:cNvPr>
          <p:cNvCxnSpPr>
            <a:stCxn id="6" idx="1"/>
            <a:endCxn id="7" idx="3"/>
          </p:cNvCxnSpPr>
          <p:nvPr/>
        </p:nvCxnSpPr>
        <p:spPr>
          <a:xfrm rot="10800000">
            <a:off x="3206884" y="1000330"/>
            <a:ext cx="1468879" cy="19471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1048A95-471A-4F60-AD99-E7E04F16035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4845746" y="4455519"/>
            <a:ext cx="1080270" cy="12700"/>
          </a:xfrm>
          <a:prstGeom prst="bentConnector3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7D50ACA9-4284-4228-94B6-2BA6E7ABFA26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rot="10800000">
            <a:off x="6096000" y="5669043"/>
            <a:ext cx="1452664" cy="67842"/>
          </a:xfrm>
          <a:prstGeom prst="bentConnector3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22F4CF23-F10D-4460-A018-B062CEFDF2D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7887512" y="4760067"/>
            <a:ext cx="74254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EAAD2B3A-8A21-4F5C-A69B-56C4DA36F06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6883" y="3196346"/>
            <a:ext cx="1468879" cy="2472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09C3E001-CE60-4C61-9211-252D8E03A993}"/>
              </a:ext>
            </a:extLst>
          </p:cNvPr>
          <p:cNvCxnSpPr>
            <a:cxnSpLocks/>
            <a:stCxn id="9" idx="1"/>
            <a:endCxn id="9" idx="0"/>
          </p:cNvCxnSpPr>
          <p:nvPr/>
        </p:nvCxnSpPr>
        <p:spPr>
          <a:xfrm rot="10800000" flipH="1">
            <a:off x="1786644" y="2471636"/>
            <a:ext cx="710119" cy="724710"/>
          </a:xfrm>
          <a:prstGeom prst="bentConnector4">
            <a:avLst>
              <a:gd name="adj1" fmla="val -32192"/>
              <a:gd name="adj2" fmla="val 131544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E5DFE30-0E85-4D93-98E8-6884C3390F59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rot="5400000" flipH="1" flipV="1">
            <a:off x="2010786" y="4407034"/>
            <a:ext cx="97195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66884D88-8004-4CF8-AD70-529BF7AC6F80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>
            <a:off x="3206883" y="5617722"/>
            <a:ext cx="2178998" cy="724710"/>
          </a:xfrm>
          <a:prstGeom prst="bentConnector4">
            <a:avLst>
              <a:gd name="adj1" fmla="val 33705"/>
              <a:gd name="adj2" fmla="val 131544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F1A3B0F3-F5EF-45FB-9D83-E758D86EC807}"/>
              </a:ext>
            </a:extLst>
          </p:cNvPr>
          <p:cNvCxnSpPr>
            <a:cxnSpLocks/>
            <a:stCxn id="23" idx="0"/>
            <a:endCxn id="6" idx="0"/>
          </p:cNvCxnSpPr>
          <p:nvPr/>
        </p:nvCxnSpPr>
        <p:spPr>
          <a:xfrm rot="16200000" flipH="1" flipV="1">
            <a:off x="6243536" y="-286965"/>
            <a:ext cx="1408890" cy="3124200"/>
          </a:xfrm>
          <a:prstGeom prst="bentConnector3">
            <a:avLst>
              <a:gd name="adj1" fmla="val -1622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676670F5-172B-4D91-A94A-FBCC6B54BC92}"/>
              </a:ext>
            </a:extLst>
          </p:cNvPr>
          <p:cNvCxnSpPr>
            <a:cxnSpLocks/>
            <a:stCxn id="23" idx="1"/>
            <a:endCxn id="6" idx="3"/>
          </p:cNvCxnSpPr>
          <p:nvPr/>
        </p:nvCxnSpPr>
        <p:spPr>
          <a:xfrm rot="10800000" flipV="1">
            <a:off x="6096000" y="1442724"/>
            <a:ext cx="1452664" cy="15047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203EF3A7-B53A-42A1-83FB-52D840E05179}"/>
              </a:ext>
            </a:extLst>
          </p:cNvPr>
          <p:cNvCxnSpPr>
            <a:cxnSpLocks/>
            <a:stCxn id="23" idx="2"/>
            <a:endCxn id="23" idx="3"/>
          </p:cNvCxnSpPr>
          <p:nvPr/>
        </p:nvCxnSpPr>
        <p:spPr>
          <a:xfrm rot="5400000" flipH="1" flipV="1">
            <a:off x="8554772" y="1398032"/>
            <a:ext cx="872034" cy="961417"/>
          </a:xfrm>
          <a:prstGeom prst="bentConnector4">
            <a:avLst>
              <a:gd name="adj1" fmla="val -67489"/>
              <a:gd name="adj2" fmla="val 149072"/>
            </a:avLst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E0BCA47-A6DA-44C1-9F2C-0252C2F0F67A}"/>
              </a:ext>
            </a:extLst>
          </p:cNvPr>
          <p:cNvSpPr/>
          <p:nvPr/>
        </p:nvSpPr>
        <p:spPr>
          <a:xfrm rot="16200000">
            <a:off x="-2088946" y="2967335"/>
            <a:ext cx="5501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</a:t>
            </a:r>
            <a:r>
              <a:rPr lang="fr-FR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Gossip</a:t>
            </a:r>
            <a:r>
              <a:rPr lang="fr-F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752833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320</Words>
  <Application>Microsoft Office PowerPoint</Application>
  <PresentationFormat>Grand écran</PresentationFormat>
  <Paragraphs>66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VIDAL</dc:creator>
  <cp:lastModifiedBy>Jean-Baptiste VIDAL</cp:lastModifiedBy>
  <cp:revision>28</cp:revision>
  <dcterms:created xsi:type="dcterms:W3CDTF">2022-02-17T08:05:38Z</dcterms:created>
  <dcterms:modified xsi:type="dcterms:W3CDTF">2022-02-17T20:52:36Z</dcterms:modified>
</cp:coreProperties>
</file>