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269A7-E5FA-4B07-A51A-311CF1E1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11A161-C627-4735-82C3-981B0110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CCD7-0D19-49D2-ADCC-29941D7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85285-E5D3-4460-9199-B46BC0EB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C2652-ACE2-4B05-8E2A-E1407EE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4131C-6A57-46EB-A96A-FB009777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86CBB6-0DB7-4B02-87B6-C7384BB4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0098E-F4AC-4A10-9C98-BE621ACD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CF557-2E5F-495F-A2C0-160A8E61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F38D9-9901-4873-BA7B-2B04120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1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F28E9-29B4-42B6-A026-200AFEE6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437DC-B28F-4983-A68A-65BD699F2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CD537-C716-42AA-9FFA-D0B19CCB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E300F-29C5-4129-BE00-8CA82B8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D2B56-BD84-421F-93AE-A25789B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4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84F4F-737F-4B95-87D7-53E1786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974B5-E06E-4544-9C6B-0628073F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5E45A-9DE2-43C1-9DD9-B39B08EE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23C1D-4698-4E29-AF00-8B6AD7E8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BB2B0-CFC6-4411-8C3F-96296E5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70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E4275-9D68-4A34-9577-DB06675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F9233-4C7B-4262-9503-34093F50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028E6-11CC-4BBD-A08D-00994BEC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C1624-D8FA-4696-BB6C-97FA0F46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32670-0603-426A-853D-B7F05064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BE6B1-C160-421B-85ED-05525FF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A33D0-7CB2-4D8B-813A-53462946E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EB2CE-AA55-49C1-90B9-774419C6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41E89F-A4AF-498E-9F28-595E30FC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3B2674-7F30-4869-9984-86D97F7F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98234-8A9F-4819-9C1D-C4A1F5DE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3AB4-06AC-4398-A17D-561947B7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6AB65-5975-46E5-9A0E-685CB6E1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A15BE3-AF6F-4816-B6FD-BA793488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58E57C-1410-4FB4-94BB-6C328CDF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272862-7EA6-467A-8042-23F7DD2C2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70E232-387F-4A29-917C-6AC7A7B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F1E945-D313-46D8-8DD4-51C3F6C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B5096C-B589-4646-8965-4185B766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E364B-E065-4B10-B756-9EE3B81F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A7F5B-6B82-4399-B344-0B610BA5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557C2E-DA27-43FD-882D-E1357586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3B0ACD-7ACB-4415-9993-A1821E20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A2875-98AA-4525-A065-03B3ABE8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F0C4EB-54A7-4834-BDA5-EA07CBDC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F858D1-266C-4A9E-B223-06E0E5CE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1AF6-066F-4792-AD33-8A0AAD9A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64E5A-EECF-4EC3-B7EB-D62330D3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E6A9-3A79-498E-857A-22E891C5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AA8C2-609F-41AB-988D-78C3B75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B75DC-8F7C-4A83-BC42-41EC71F9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B65F1-E19B-4E7B-89DD-641E051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31644-B0DB-4949-8412-614022E6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4FDCEB-00DB-4F79-9570-BE4B31474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EA0A1-AB16-48E7-8923-AC68AF39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7992E-EF38-4862-9B7E-2A0F8CC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CD5EE7-CBDF-480E-AD34-ADC2E082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6D2CA-3A90-429A-8DC2-CA99F76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2C82E6-7EC8-46A1-A9A7-FEA0B1BE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F5C4D-D085-47DE-ACE5-C1BFD1D9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E8DA2-A762-4734-9773-BA338801D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4F8E5-ED9C-48D8-B172-03256489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9BC3E-5B11-4901-865A-921A06AB2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5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633D1-7E30-472B-A6CD-AA561FBDC638}"/>
              </a:ext>
            </a:extLst>
          </p:cNvPr>
          <p:cNvSpPr/>
          <p:nvPr/>
        </p:nvSpPr>
        <p:spPr>
          <a:xfrm>
            <a:off x="2336833" y="1766217"/>
            <a:ext cx="1307690" cy="191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USER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04024-6294-41F8-9E88-228D38AC2873}"/>
              </a:ext>
            </a:extLst>
          </p:cNvPr>
          <p:cNvSpPr/>
          <p:nvPr/>
        </p:nvSpPr>
        <p:spPr>
          <a:xfrm>
            <a:off x="6922008" y="402336"/>
            <a:ext cx="1399032" cy="213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EVENT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D7B65-AC56-410A-98FF-64B529038441}"/>
              </a:ext>
            </a:extLst>
          </p:cNvPr>
          <p:cNvSpPr/>
          <p:nvPr/>
        </p:nvSpPr>
        <p:spPr>
          <a:xfrm>
            <a:off x="5263896" y="4322064"/>
            <a:ext cx="1901952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ATTENDANCE</a:t>
            </a:r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  <a:p>
            <a:pPr algn="ctr"/>
            <a:r>
              <a:rPr lang="fr-FR" sz="1000" b="1" dirty="0" err="1"/>
              <a:t>Event_id</a:t>
            </a:r>
            <a:r>
              <a:rPr lang="fr-FR" sz="1000" b="1" dirty="0"/>
              <a:t> 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0750624-52CE-488E-89FF-EAF467AA114A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990678" y="3683508"/>
            <a:ext cx="2273218" cy="124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FEFFA31-D8DD-4FDE-B7B5-823D146BC75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165848" y="2532888"/>
            <a:ext cx="455676" cy="239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293E8F1E-4E19-42B4-A92B-9C15851164C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807041" y="-348750"/>
            <a:ext cx="298605" cy="3931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3E052-4F3E-41C1-B0B4-EE823EF6760B}"/>
              </a:ext>
            </a:extLst>
          </p:cNvPr>
          <p:cNvSpPr txBox="1"/>
          <p:nvPr/>
        </p:nvSpPr>
        <p:spPr>
          <a:xfrm>
            <a:off x="7781544" y="2688336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3683-7D58-4AA4-B7DF-61131221A8F0}"/>
              </a:ext>
            </a:extLst>
          </p:cNvPr>
          <p:cNvSpPr txBox="1"/>
          <p:nvPr/>
        </p:nvSpPr>
        <p:spPr>
          <a:xfrm>
            <a:off x="7112508" y="3242810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Compte / fait partie de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D9ACA1-CD0F-43B7-9BF9-D227AA54226A}"/>
              </a:ext>
            </a:extLst>
          </p:cNvPr>
          <p:cNvSpPr txBox="1"/>
          <p:nvPr/>
        </p:nvSpPr>
        <p:spPr>
          <a:xfrm>
            <a:off x="7179564" y="4982116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A1D256-4711-4AB6-94FA-CCBFBCEFD41A}"/>
              </a:ext>
            </a:extLst>
          </p:cNvPr>
          <p:cNvSpPr txBox="1"/>
          <p:nvPr/>
        </p:nvSpPr>
        <p:spPr>
          <a:xfrm>
            <a:off x="2408953" y="3658308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281DA6-4B54-4225-916D-896A86967CA3}"/>
              </a:ext>
            </a:extLst>
          </p:cNvPr>
          <p:cNvSpPr txBox="1"/>
          <p:nvPr/>
        </p:nvSpPr>
        <p:spPr>
          <a:xfrm>
            <a:off x="3102716" y="4580989"/>
            <a:ext cx="12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Participe / comprend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38D0B3-AFCB-47EE-AF0E-18CCBD56FBFB}"/>
              </a:ext>
            </a:extLst>
          </p:cNvPr>
          <p:cNvSpPr txBox="1"/>
          <p:nvPr/>
        </p:nvSpPr>
        <p:spPr>
          <a:xfrm>
            <a:off x="4709455" y="5062603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851D2-899C-423C-AE95-7B312E3FDD4C}"/>
              </a:ext>
            </a:extLst>
          </p:cNvPr>
          <p:cNvSpPr txBox="1"/>
          <p:nvPr/>
        </p:nvSpPr>
        <p:spPr>
          <a:xfrm>
            <a:off x="6397827" y="1085354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1D5DF1-108D-4101-8166-805BEE8A90E6}"/>
              </a:ext>
            </a:extLst>
          </p:cNvPr>
          <p:cNvSpPr txBox="1"/>
          <p:nvPr/>
        </p:nvSpPr>
        <p:spPr>
          <a:xfrm>
            <a:off x="4496538" y="114444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Organise/ est géré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A5E888-D641-4B14-A5A5-9DDAF5FAD2B3}"/>
              </a:ext>
            </a:extLst>
          </p:cNvPr>
          <p:cNvSpPr txBox="1"/>
          <p:nvPr/>
        </p:nvSpPr>
        <p:spPr>
          <a:xfrm>
            <a:off x="2397991" y="1405978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24002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633D1-7E30-472B-A6CD-AA561FBDC638}"/>
              </a:ext>
            </a:extLst>
          </p:cNvPr>
          <p:cNvSpPr/>
          <p:nvPr/>
        </p:nvSpPr>
        <p:spPr>
          <a:xfrm>
            <a:off x="2382552" y="1821081"/>
            <a:ext cx="1787111" cy="1917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</a:t>
            </a:r>
          </a:p>
          <a:p>
            <a:pPr algn="ctr"/>
            <a:endParaRPr lang="fr-FR" sz="1000" dirty="0"/>
          </a:p>
          <a:p>
            <a:r>
              <a:rPr lang="fr-FR" sz="1000" dirty="0" err="1"/>
              <a:t>User_id</a:t>
            </a:r>
            <a:r>
              <a:rPr lang="fr-FR" sz="1000" dirty="0"/>
              <a:t>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First_name</a:t>
            </a:r>
            <a:r>
              <a:rPr lang="fr-FR" sz="1000" dirty="0"/>
              <a:t> : string</a:t>
            </a:r>
          </a:p>
          <a:p>
            <a:r>
              <a:rPr lang="fr-FR" sz="1000" dirty="0" err="1"/>
              <a:t>Last_name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Mail : string</a:t>
            </a:r>
          </a:p>
          <a:p>
            <a:r>
              <a:rPr lang="fr-FR" sz="1000" dirty="0" err="1"/>
              <a:t>Pwd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Description : </a:t>
            </a:r>
            <a:r>
              <a:rPr lang="fr-FR" sz="1000" dirty="0" err="1"/>
              <a:t>text</a:t>
            </a:r>
            <a:endParaRPr lang="fr-FR" sz="1000" dirty="0"/>
          </a:p>
          <a:p>
            <a:r>
              <a:rPr lang="fr-FR" sz="1000" dirty="0"/>
              <a:t>Age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Created_at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Updated_at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04024-6294-41F8-9E88-228D38AC2873}"/>
              </a:ext>
            </a:extLst>
          </p:cNvPr>
          <p:cNvSpPr/>
          <p:nvPr/>
        </p:nvSpPr>
        <p:spPr>
          <a:xfrm>
            <a:off x="6967728" y="457200"/>
            <a:ext cx="3456432" cy="21305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EVENT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 err="1"/>
              <a:t>Promoter_id</a:t>
            </a:r>
            <a:r>
              <a:rPr lang="fr-FR" sz="1000" dirty="0"/>
              <a:t> (FK, User)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Start_date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Title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Location : string</a:t>
            </a:r>
          </a:p>
          <a:p>
            <a:r>
              <a:rPr lang="fr-FR" sz="1000" dirty="0"/>
              <a:t>Duration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/>
              <a:t>Description : </a:t>
            </a:r>
            <a:r>
              <a:rPr lang="fr-FR" sz="1000" dirty="0" err="1"/>
              <a:t>text</a:t>
            </a:r>
            <a:endParaRPr lang="fr-FR" sz="1000" dirty="0"/>
          </a:p>
          <a:p>
            <a:r>
              <a:rPr lang="fr-FR" sz="1000" dirty="0"/>
              <a:t>Price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Created_at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Updated_at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D7B65-AC56-410A-98FF-64B529038441}"/>
              </a:ext>
            </a:extLst>
          </p:cNvPr>
          <p:cNvSpPr/>
          <p:nvPr/>
        </p:nvSpPr>
        <p:spPr>
          <a:xfrm>
            <a:off x="4700016" y="4376928"/>
            <a:ext cx="2511552" cy="1207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ATTENDANCE</a:t>
            </a:r>
          </a:p>
          <a:p>
            <a:endParaRPr lang="fr-FR" sz="1000" dirty="0"/>
          </a:p>
          <a:p>
            <a:r>
              <a:rPr lang="fr-FR" sz="1000" dirty="0" err="1"/>
              <a:t>Attendee_id</a:t>
            </a:r>
            <a:r>
              <a:rPr lang="fr-FR" sz="1000" dirty="0"/>
              <a:t> (FK, « User »)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/>
              <a:t>Event</a:t>
            </a:r>
            <a:r>
              <a:rPr lang="fr-FR" sz="1000" dirty="0" err="1"/>
              <a:t>_id</a:t>
            </a:r>
            <a:r>
              <a:rPr lang="fr-FR" sz="1000" dirty="0"/>
              <a:t> (FK, « Event »)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Stripe_customer_id</a:t>
            </a:r>
            <a:r>
              <a:rPr lang="fr-FR" sz="1000" dirty="0"/>
              <a:t>  : string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0750624-52CE-488E-89FF-EAF467AA114A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276108" y="3738372"/>
            <a:ext cx="1423908" cy="124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FEFFA31-D8DD-4FDE-B7B5-823D146BC75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211568" y="2587752"/>
            <a:ext cx="1484376" cy="239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293E8F1E-4E19-42B4-A92B-9C15851164C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972616" y="-174031"/>
            <a:ext cx="298605" cy="369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3E052-4F3E-41C1-B0B4-EE823EF6760B}"/>
              </a:ext>
            </a:extLst>
          </p:cNvPr>
          <p:cNvSpPr txBox="1"/>
          <p:nvPr/>
        </p:nvSpPr>
        <p:spPr>
          <a:xfrm>
            <a:off x="8285720" y="2616171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3683-7D58-4AA4-B7DF-61131221A8F0}"/>
              </a:ext>
            </a:extLst>
          </p:cNvPr>
          <p:cNvSpPr txBox="1"/>
          <p:nvPr/>
        </p:nvSpPr>
        <p:spPr>
          <a:xfrm rot="16200000">
            <a:off x="7812851" y="384227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Compte / fait partie de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D9ACA1-CD0F-43B7-9BF9-D227AA54226A}"/>
              </a:ext>
            </a:extLst>
          </p:cNvPr>
          <p:cNvSpPr txBox="1"/>
          <p:nvPr/>
        </p:nvSpPr>
        <p:spPr>
          <a:xfrm>
            <a:off x="7225284" y="5036980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A1D256-4711-4AB6-94FA-CCBFBCEFD41A}"/>
              </a:ext>
            </a:extLst>
          </p:cNvPr>
          <p:cNvSpPr txBox="1"/>
          <p:nvPr/>
        </p:nvSpPr>
        <p:spPr>
          <a:xfrm>
            <a:off x="2862514" y="3738372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281DA6-4B54-4225-916D-896A86967CA3}"/>
              </a:ext>
            </a:extLst>
          </p:cNvPr>
          <p:cNvSpPr txBox="1"/>
          <p:nvPr/>
        </p:nvSpPr>
        <p:spPr>
          <a:xfrm>
            <a:off x="3148436" y="4635853"/>
            <a:ext cx="12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Participe / comprend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38D0B3-AFCB-47EE-AF0E-18CCBD56FBFB}"/>
              </a:ext>
            </a:extLst>
          </p:cNvPr>
          <p:cNvSpPr txBox="1"/>
          <p:nvPr/>
        </p:nvSpPr>
        <p:spPr>
          <a:xfrm>
            <a:off x="4366407" y="5036980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851D2-899C-423C-AE95-7B312E3FDD4C}"/>
              </a:ext>
            </a:extLst>
          </p:cNvPr>
          <p:cNvSpPr txBox="1"/>
          <p:nvPr/>
        </p:nvSpPr>
        <p:spPr>
          <a:xfrm>
            <a:off x="6592825" y="1288353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1D5DF1-108D-4101-8166-805BEE8A90E6}"/>
              </a:ext>
            </a:extLst>
          </p:cNvPr>
          <p:cNvSpPr txBox="1"/>
          <p:nvPr/>
        </p:nvSpPr>
        <p:spPr>
          <a:xfrm>
            <a:off x="4542258" y="1199310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Organise/ est géré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A5E888-D641-4B14-A5A5-9DDAF5FAD2B3}"/>
              </a:ext>
            </a:extLst>
          </p:cNvPr>
          <p:cNvSpPr txBox="1"/>
          <p:nvPr/>
        </p:nvSpPr>
        <p:spPr>
          <a:xfrm>
            <a:off x="2862514" y="1593927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8F06E6-52E5-46E6-9FA3-C686D62C765A}"/>
              </a:ext>
            </a:extLst>
          </p:cNvPr>
          <p:cNvSpPr txBox="1"/>
          <p:nvPr/>
        </p:nvSpPr>
        <p:spPr>
          <a:xfrm>
            <a:off x="5415583" y="5583936"/>
            <a:ext cx="105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1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2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3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B… User 1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B… User 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4615CC3-F1CF-4C67-86E6-99767A7935CC}"/>
              </a:ext>
            </a:extLst>
          </p:cNvPr>
          <p:cNvSpPr txBox="1"/>
          <p:nvPr/>
        </p:nvSpPr>
        <p:spPr>
          <a:xfrm>
            <a:off x="6850457" y="103341"/>
            <a:ext cx="1661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bg1">
                    <a:lumMod val="50000"/>
                  </a:schemeClr>
                </a:solidFill>
              </a:rPr>
              <a:t>User.promoted_events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C798417-7F00-44D3-A877-CABF3BD585F2}"/>
              </a:ext>
            </a:extLst>
          </p:cNvPr>
          <p:cNvSpPr txBox="1"/>
          <p:nvPr/>
        </p:nvSpPr>
        <p:spPr>
          <a:xfrm>
            <a:off x="8978493" y="2674921"/>
            <a:ext cx="1661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User. </a:t>
            </a:r>
            <a:r>
              <a:rPr lang="fr-FR" sz="1000" b="1" i="1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89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217</Words>
  <Application>Microsoft Office PowerPoint</Application>
  <PresentationFormat>Grand écran</PresentationFormat>
  <Paragraphs>62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VIDAL</dc:creator>
  <cp:lastModifiedBy>Jean-Baptiste VIDAL</cp:lastModifiedBy>
  <cp:revision>16</cp:revision>
  <dcterms:created xsi:type="dcterms:W3CDTF">2022-02-21T14:58:40Z</dcterms:created>
  <dcterms:modified xsi:type="dcterms:W3CDTF">2022-02-21T22:07:31Z</dcterms:modified>
</cp:coreProperties>
</file>