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3" r:id="rId6"/>
    <p:sldId id="256" r:id="rId7"/>
    <p:sldId id="265" r:id="rId8"/>
    <p:sldId id="266" r:id="rId9"/>
    <p:sldId id="292" r:id="rId10"/>
    <p:sldId id="293" r:id="rId11"/>
    <p:sldId id="294" r:id="rId12"/>
    <p:sldId id="269" r:id="rId13"/>
    <p:sldId id="273" r:id="rId14"/>
    <p:sldId id="295" r:id="rId15"/>
    <p:sldId id="270" r:id="rId16"/>
    <p:sldId id="296" r:id="rId17"/>
    <p:sldId id="27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88" r:id="rId31"/>
    <p:sldId id="3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BC3E6-E6BC-4AB5-9258-3B0A6BD7A94D}" v="298" dt="2022-10-17T18:11:06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e Gibson" userId="989c40c8-f694-4fca-89b4-efad81783c13" providerId="ADAL" clId="{19FBC3E6-E6BC-4AB5-9258-3B0A6BD7A94D}"/>
    <pc:docChg chg="undo redo custSel addSld delSld modSld sldOrd">
      <pc:chgData name="Kane Gibson" userId="989c40c8-f694-4fca-89b4-efad81783c13" providerId="ADAL" clId="{19FBC3E6-E6BC-4AB5-9258-3B0A6BD7A94D}" dt="2022-10-17T18:17:23.646" v="3621" actId="478"/>
      <pc:docMkLst>
        <pc:docMk/>
      </pc:docMkLst>
      <pc:sldChg chg="addSp delSp modSp mod">
        <pc:chgData name="Kane Gibson" userId="989c40c8-f694-4fca-89b4-efad81783c13" providerId="ADAL" clId="{19FBC3E6-E6BC-4AB5-9258-3B0A6BD7A94D}" dt="2022-10-17T17:35:45.708" v="3077" actId="1076"/>
        <pc:sldMkLst>
          <pc:docMk/>
          <pc:sldMk cId="803452753" sldId="256"/>
        </pc:sldMkLst>
        <pc:spChg chg="del mod">
          <ac:chgData name="Kane Gibson" userId="989c40c8-f694-4fca-89b4-efad81783c13" providerId="ADAL" clId="{19FBC3E6-E6BC-4AB5-9258-3B0A6BD7A94D}" dt="2022-09-21T08:15:18.898" v="1" actId="478"/>
          <ac:spMkLst>
            <pc:docMk/>
            <pc:sldMk cId="803452753" sldId="256"/>
            <ac:spMk id="2" creationId="{65499AC7-3262-FCCE-8BCE-79B796B48B3A}"/>
          </ac:spMkLst>
        </pc:spChg>
        <pc:spChg chg="add mod">
          <ac:chgData name="Kane Gibson" userId="989c40c8-f694-4fca-89b4-efad81783c13" providerId="ADAL" clId="{19FBC3E6-E6BC-4AB5-9258-3B0A6BD7A94D}" dt="2022-09-30T11:05:02.623" v="2939"/>
          <ac:spMkLst>
            <pc:docMk/>
            <pc:sldMk cId="803452753" sldId="256"/>
            <ac:spMk id="2" creationId="{873F95DA-717B-E089-9D56-801DCE66076F}"/>
          </ac:spMkLst>
        </pc:spChg>
        <pc:spChg chg="add del mod">
          <ac:chgData name="Kane Gibson" userId="989c40c8-f694-4fca-89b4-efad81783c13" providerId="ADAL" clId="{19FBC3E6-E6BC-4AB5-9258-3B0A6BD7A94D}" dt="2022-10-17T17:35:06.886" v="3070" actId="478"/>
          <ac:spMkLst>
            <pc:docMk/>
            <pc:sldMk cId="803452753" sldId="256"/>
            <ac:spMk id="3" creationId="{945BE230-9173-D781-44F9-80C42AD0BEB2}"/>
          </ac:spMkLst>
        </pc:spChg>
        <pc:spChg chg="add del mod">
          <ac:chgData name="Kane Gibson" userId="989c40c8-f694-4fca-89b4-efad81783c13" providerId="ADAL" clId="{19FBC3E6-E6BC-4AB5-9258-3B0A6BD7A94D}" dt="2022-10-17T17:35:06.886" v="3070" actId="478"/>
          <ac:spMkLst>
            <pc:docMk/>
            <pc:sldMk cId="803452753" sldId="256"/>
            <ac:spMk id="7" creationId="{97E0ACDF-A025-181A-D11A-5F57D6E58988}"/>
          </ac:spMkLst>
        </pc:spChg>
        <pc:spChg chg="mod">
          <ac:chgData name="Kane Gibson" userId="989c40c8-f694-4fca-89b4-efad81783c13" providerId="ADAL" clId="{19FBC3E6-E6BC-4AB5-9258-3B0A6BD7A94D}" dt="2022-09-21T08:22:35.886" v="22" actId="14100"/>
          <ac:spMkLst>
            <pc:docMk/>
            <pc:sldMk cId="803452753" sldId="256"/>
            <ac:spMk id="18" creationId="{3C0756B8-CCB4-8F08-CA24-CE74C7211D45}"/>
          </ac:spMkLst>
        </pc:spChg>
        <pc:spChg chg="add del">
          <ac:chgData name="Kane Gibson" userId="989c40c8-f694-4fca-89b4-efad81783c13" providerId="ADAL" clId="{19FBC3E6-E6BC-4AB5-9258-3B0A6BD7A94D}" dt="2022-09-21T08:20:58.747" v="12" actId="478"/>
          <ac:spMkLst>
            <pc:docMk/>
            <pc:sldMk cId="803452753" sldId="256"/>
            <ac:spMk id="19" creationId="{468F93E5-3913-B67A-C510-1E634EF97602}"/>
          </ac:spMkLst>
        </pc:spChg>
        <pc:spChg chg="mod">
          <ac:chgData name="Kane Gibson" userId="989c40c8-f694-4fca-89b4-efad81783c13" providerId="ADAL" clId="{19FBC3E6-E6BC-4AB5-9258-3B0A6BD7A94D}" dt="2022-09-22T09:16:10.836" v="2598" actId="20577"/>
          <ac:spMkLst>
            <pc:docMk/>
            <pc:sldMk cId="803452753" sldId="256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6:09.102" v="2594"/>
          <ac:spMkLst>
            <pc:docMk/>
            <pc:sldMk cId="803452753" sldId="256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09-21T08:16:26.668" v="2" actId="478"/>
          <ac:spMkLst>
            <pc:docMk/>
            <pc:sldMk cId="803452753" sldId="256"/>
            <ac:spMk id="32" creationId="{3AF1F096-C779-D317-392F-33A5554D1CE2}"/>
          </ac:spMkLst>
        </pc:spChg>
        <pc:spChg chg="del">
          <ac:chgData name="Kane Gibson" userId="989c40c8-f694-4fca-89b4-efad81783c13" providerId="ADAL" clId="{19FBC3E6-E6BC-4AB5-9258-3B0A6BD7A94D}" dt="2022-09-21T08:18:43.241" v="5" actId="478"/>
          <ac:spMkLst>
            <pc:docMk/>
            <pc:sldMk cId="803452753" sldId="256"/>
            <ac:spMk id="33" creationId="{40B7766F-35AA-6D47-08A1-349851E4AFC4}"/>
          </ac:spMkLst>
        </pc:spChg>
        <pc:spChg chg="mod">
          <ac:chgData name="Kane Gibson" userId="989c40c8-f694-4fca-89b4-efad81783c13" providerId="ADAL" clId="{19FBC3E6-E6BC-4AB5-9258-3B0A6BD7A94D}" dt="2022-10-17T17:35:45.708" v="3077" actId="1076"/>
          <ac:spMkLst>
            <pc:docMk/>
            <pc:sldMk cId="803452753" sldId="256"/>
            <ac:spMk id="35" creationId="{D9589412-DCE1-84E2-DF98-2F5EEF321EC5}"/>
          </ac:spMkLst>
        </pc:spChg>
        <pc:spChg chg="mod">
          <ac:chgData name="Kane Gibson" userId="989c40c8-f694-4fca-89b4-efad81783c13" providerId="ADAL" clId="{19FBC3E6-E6BC-4AB5-9258-3B0A6BD7A94D}" dt="2022-09-21T08:38:03.390" v="132" actId="1076"/>
          <ac:spMkLst>
            <pc:docMk/>
            <pc:sldMk cId="803452753" sldId="256"/>
            <ac:spMk id="36" creationId="{DDA65353-926D-9465-EF76-ADB9DFEE2570}"/>
          </ac:spMkLst>
        </pc:spChg>
        <pc:spChg chg="mod">
          <ac:chgData name="Kane Gibson" userId="989c40c8-f694-4fca-89b4-efad81783c13" providerId="ADAL" clId="{19FBC3E6-E6BC-4AB5-9258-3B0A6BD7A94D}" dt="2022-10-17T17:35:45.708" v="3077" actId="1076"/>
          <ac:spMkLst>
            <pc:docMk/>
            <pc:sldMk cId="803452753" sldId="256"/>
            <ac:spMk id="37" creationId="{771A660E-4C22-B921-506F-CF0A0C5C9C96}"/>
          </ac:spMkLst>
        </pc:spChg>
        <pc:spChg chg="mod">
          <ac:chgData name="Kane Gibson" userId="989c40c8-f694-4fca-89b4-efad81783c13" providerId="ADAL" clId="{19FBC3E6-E6BC-4AB5-9258-3B0A6BD7A94D}" dt="2022-09-21T08:33:32.866" v="122" actId="122"/>
          <ac:spMkLst>
            <pc:docMk/>
            <pc:sldMk cId="803452753" sldId="256"/>
            <ac:spMk id="38" creationId="{DD5EA515-6694-73C7-5067-B3F86F20B3F1}"/>
          </ac:spMkLst>
        </pc:spChg>
        <pc:spChg chg="mod">
          <ac:chgData name="Kane Gibson" userId="989c40c8-f694-4fca-89b4-efad81783c13" providerId="ADAL" clId="{19FBC3E6-E6BC-4AB5-9258-3B0A6BD7A94D}" dt="2022-09-21T08:33:14.731" v="117" actId="1076"/>
          <ac:spMkLst>
            <pc:docMk/>
            <pc:sldMk cId="803452753" sldId="256"/>
            <ac:spMk id="39" creationId="{0A417FDA-3549-6DF3-B052-2273245F5388}"/>
          </ac:spMkLst>
        </pc:spChg>
        <pc:spChg chg="mod">
          <ac:chgData name="Kane Gibson" userId="989c40c8-f694-4fca-89b4-efad81783c13" providerId="ADAL" clId="{19FBC3E6-E6BC-4AB5-9258-3B0A6BD7A94D}" dt="2022-09-21T08:45:38.967" v="165" actId="14100"/>
          <ac:spMkLst>
            <pc:docMk/>
            <pc:sldMk cId="803452753" sldId="256"/>
            <ac:spMk id="53" creationId="{B0CA6932-3EEB-F1B8-E9F1-CB3641E7D445}"/>
          </ac:spMkLst>
        </pc:spChg>
        <pc:spChg chg="mod">
          <ac:chgData name="Kane Gibson" userId="989c40c8-f694-4fca-89b4-efad81783c13" providerId="ADAL" clId="{19FBC3E6-E6BC-4AB5-9258-3B0A6BD7A94D}" dt="2022-09-21T08:36:28.450" v="131" actId="1076"/>
          <ac:spMkLst>
            <pc:docMk/>
            <pc:sldMk cId="803452753" sldId="256"/>
            <ac:spMk id="54" creationId="{EABD43FF-0658-822C-60C4-12D5CE521F04}"/>
          </ac:spMkLst>
        </pc:spChg>
        <pc:spChg chg="mod">
          <ac:chgData name="Kane Gibson" userId="989c40c8-f694-4fca-89b4-efad81783c13" providerId="ADAL" clId="{19FBC3E6-E6BC-4AB5-9258-3B0A6BD7A94D}" dt="2022-09-21T08:38:36.643" v="138" actId="1076"/>
          <ac:spMkLst>
            <pc:docMk/>
            <pc:sldMk cId="803452753" sldId="256"/>
            <ac:spMk id="55" creationId="{572E390E-84C9-1D97-ACAD-560D00F010B9}"/>
          </ac:spMkLst>
        </pc:spChg>
        <pc:grpChg chg="mod">
          <ac:chgData name="Kane Gibson" userId="989c40c8-f694-4fca-89b4-efad81783c13" providerId="ADAL" clId="{19FBC3E6-E6BC-4AB5-9258-3B0A6BD7A94D}" dt="2022-09-21T08:33:14.731" v="117" actId="1076"/>
          <ac:grpSpMkLst>
            <pc:docMk/>
            <pc:sldMk cId="803452753" sldId="256"/>
            <ac:grpSpMk id="14" creationId="{656720BB-0C6B-D073-258B-107384B14CA1}"/>
          </ac:grpSpMkLst>
        </pc:grpChg>
        <pc:grpChg chg="mod">
          <ac:chgData name="Kane Gibson" userId="989c40c8-f694-4fca-89b4-efad81783c13" providerId="ADAL" clId="{19FBC3E6-E6BC-4AB5-9258-3B0A6BD7A94D}" dt="2022-09-21T08:45:28.164" v="163" actId="14100"/>
          <ac:grpSpMkLst>
            <pc:docMk/>
            <pc:sldMk cId="803452753" sldId="256"/>
            <ac:grpSpMk id="49" creationId="{019C0651-0326-2620-C07B-F05A37DC5ADA}"/>
          </ac:grpSpMkLst>
        </pc:grpChg>
        <pc:picChg chg="add del mod">
          <ac:chgData name="Kane Gibson" userId="989c40c8-f694-4fca-89b4-efad81783c13" providerId="ADAL" clId="{19FBC3E6-E6BC-4AB5-9258-3B0A6BD7A94D}" dt="2022-10-17T17:35:06.886" v="3070" actId="478"/>
          <ac:picMkLst>
            <pc:docMk/>
            <pc:sldMk cId="803452753" sldId="256"/>
            <ac:picMk id="5" creationId="{EF95E4F2-9715-6C4C-32A0-01543227EFC4}"/>
          </ac:picMkLst>
        </pc:picChg>
        <pc:picChg chg="add mod">
          <ac:chgData name="Kane Gibson" userId="989c40c8-f694-4fca-89b4-efad81783c13" providerId="ADAL" clId="{19FBC3E6-E6BC-4AB5-9258-3B0A6BD7A94D}" dt="2022-09-21T08:50:07.259" v="179" actId="1076"/>
          <ac:picMkLst>
            <pc:docMk/>
            <pc:sldMk cId="803452753" sldId="256"/>
            <ac:picMk id="9" creationId="{B780561C-56E2-19A6-78CF-13C0452A5270}"/>
          </ac:picMkLst>
        </pc:picChg>
        <pc:picChg chg="mod">
          <ac:chgData name="Kane Gibson" userId="989c40c8-f694-4fca-89b4-efad81783c13" providerId="ADAL" clId="{19FBC3E6-E6BC-4AB5-9258-3B0A6BD7A94D}" dt="2022-09-21T08:46:11.220" v="167" actId="1076"/>
          <ac:picMkLst>
            <pc:docMk/>
            <pc:sldMk cId="803452753" sldId="256"/>
            <ac:picMk id="20" creationId="{3AE1B917-DFA4-CEBA-07DE-22997576D278}"/>
          </ac:picMkLst>
        </pc:picChg>
        <pc:picChg chg="del mod">
          <ac:chgData name="Kane Gibson" userId="989c40c8-f694-4fca-89b4-efad81783c13" providerId="ADAL" clId="{19FBC3E6-E6BC-4AB5-9258-3B0A6BD7A94D}" dt="2022-09-21T08:49:30.268" v="168" actId="478"/>
          <ac:picMkLst>
            <pc:docMk/>
            <pc:sldMk cId="803452753" sldId="256"/>
            <ac:picMk id="45" creationId="{AD5FB8EA-A643-0EF7-6402-BAC34B754D25}"/>
          </ac:picMkLst>
        </pc:picChg>
        <pc:picChg chg="del mod">
          <ac:chgData name="Kane Gibson" userId="989c40c8-f694-4fca-89b4-efad81783c13" providerId="ADAL" clId="{19FBC3E6-E6BC-4AB5-9258-3B0A6BD7A94D}" dt="2022-09-21T08:49:30.268" v="168" actId="478"/>
          <ac:picMkLst>
            <pc:docMk/>
            <pc:sldMk cId="803452753" sldId="256"/>
            <ac:picMk id="46" creationId="{0906600E-D17F-4F95-76F8-48BF14DD4657}"/>
          </ac:picMkLst>
        </pc:picChg>
        <pc:picChg chg="del mod">
          <ac:chgData name="Kane Gibson" userId="989c40c8-f694-4fca-89b4-efad81783c13" providerId="ADAL" clId="{19FBC3E6-E6BC-4AB5-9258-3B0A6BD7A94D}" dt="2022-09-21T08:49:30.268" v="168" actId="478"/>
          <ac:picMkLst>
            <pc:docMk/>
            <pc:sldMk cId="803452753" sldId="256"/>
            <ac:picMk id="47" creationId="{51A9737D-3CBA-BFD6-F2B4-55077C5848ED}"/>
          </ac:picMkLst>
        </pc:picChg>
        <pc:picChg chg="add del">
          <ac:chgData name="Kane Gibson" userId="989c40c8-f694-4fca-89b4-efad81783c13" providerId="ADAL" clId="{19FBC3E6-E6BC-4AB5-9258-3B0A6BD7A94D}" dt="2022-09-21T08:21:00.470" v="13" actId="478"/>
          <ac:picMkLst>
            <pc:docMk/>
            <pc:sldMk cId="803452753" sldId="256"/>
            <ac:picMk id="1026" creationId="{68870E9D-A830-210C-E43B-53AAB4464518}"/>
          </ac:picMkLst>
        </pc:picChg>
      </pc:sldChg>
      <pc:sldChg chg="del">
        <pc:chgData name="Kane Gibson" userId="989c40c8-f694-4fca-89b4-efad81783c13" providerId="ADAL" clId="{19FBC3E6-E6BC-4AB5-9258-3B0A6BD7A94D}" dt="2022-09-21T14:59:16.479" v="2175" actId="47"/>
        <pc:sldMkLst>
          <pc:docMk/>
          <pc:sldMk cId="43544511" sldId="257"/>
        </pc:sldMkLst>
      </pc:sldChg>
      <pc:sldChg chg="del">
        <pc:chgData name="Kane Gibson" userId="989c40c8-f694-4fca-89b4-efad81783c13" providerId="ADAL" clId="{19FBC3E6-E6BC-4AB5-9258-3B0A6BD7A94D}" dt="2022-09-21T14:59:16.479" v="2175" actId="47"/>
        <pc:sldMkLst>
          <pc:docMk/>
          <pc:sldMk cId="2375369962" sldId="258"/>
        </pc:sldMkLst>
      </pc:sldChg>
      <pc:sldChg chg="del">
        <pc:chgData name="Kane Gibson" userId="989c40c8-f694-4fca-89b4-efad81783c13" providerId="ADAL" clId="{19FBC3E6-E6BC-4AB5-9258-3B0A6BD7A94D}" dt="2022-09-21T14:59:16.479" v="2175" actId="47"/>
        <pc:sldMkLst>
          <pc:docMk/>
          <pc:sldMk cId="254892909" sldId="259"/>
        </pc:sldMkLst>
      </pc:sldChg>
      <pc:sldChg chg="delSp modSp del mod">
        <pc:chgData name="Kane Gibson" userId="989c40c8-f694-4fca-89b4-efad81783c13" providerId="ADAL" clId="{19FBC3E6-E6BC-4AB5-9258-3B0A6BD7A94D}" dt="2022-09-21T14:59:16.479" v="2175" actId="47"/>
        <pc:sldMkLst>
          <pc:docMk/>
          <pc:sldMk cId="2376380610" sldId="260"/>
        </pc:sldMkLst>
        <pc:spChg chg="del">
          <ac:chgData name="Kane Gibson" userId="989c40c8-f694-4fca-89b4-efad81783c13" providerId="ADAL" clId="{19FBC3E6-E6BC-4AB5-9258-3B0A6BD7A94D}" dt="2022-09-21T11:51:10.187" v="653" actId="478"/>
          <ac:spMkLst>
            <pc:docMk/>
            <pc:sldMk cId="2376380610" sldId="260"/>
            <ac:spMk id="27" creationId="{3E2D5031-D259-8F32-7A82-161660269A30}"/>
          </ac:spMkLst>
        </pc:spChg>
        <pc:picChg chg="mod">
          <ac:chgData name="Kane Gibson" userId="989c40c8-f694-4fca-89b4-efad81783c13" providerId="ADAL" clId="{19FBC3E6-E6BC-4AB5-9258-3B0A6BD7A94D}" dt="2022-09-21T10:41:22.061" v="652" actId="14100"/>
          <ac:picMkLst>
            <pc:docMk/>
            <pc:sldMk cId="2376380610" sldId="260"/>
            <ac:picMk id="24" creationId="{31155A0D-DF9C-328D-3865-A89497E4EC30}"/>
          </ac:picMkLst>
        </pc:picChg>
      </pc:sldChg>
      <pc:sldChg chg="del">
        <pc:chgData name="Kane Gibson" userId="989c40c8-f694-4fca-89b4-efad81783c13" providerId="ADAL" clId="{19FBC3E6-E6BC-4AB5-9258-3B0A6BD7A94D}" dt="2022-09-21T14:59:16.479" v="2175" actId="47"/>
        <pc:sldMkLst>
          <pc:docMk/>
          <pc:sldMk cId="2574847704" sldId="261"/>
        </pc:sldMkLst>
      </pc:sldChg>
      <pc:sldChg chg="del">
        <pc:chgData name="Kane Gibson" userId="989c40c8-f694-4fca-89b4-efad81783c13" providerId="ADAL" clId="{19FBC3E6-E6BC-4AB5-9258-3B0A6BD7A94D}" dt="2022-09-21T14:59:16.479" v="2175" actId="47"/>
        <pc:sldMkLst>
          <pc:docMk/>
          <pc:sldMk cId="3765697550" sldId="262"/>
        </pc:sldMkLst>
      </pc:sldChg>
      <pc:sldChg chg="addSp delSp modSp mod">
        <pc:chgData name="Kane Gibson" userId="989c40c8-f694-4fca-89b4-efad81783c13" providerId="ADAL" clId="{19FBC3E6-E6BC-4AB5-9258-3B0A6BD7A94D}" dt="2022-09-25T13:36:52.034" v="2908" actId="478"/>
        <pc:sldMkLst>
          <pc:docMk/>
          <pc:sldMk cId="1230639314" sldId="264"/>
        </pc:sldMkLst>
        <pc:picChg chg="add del mod modCrop">
          <ac:chgData name="Kane Gibson" userId="989c40c8-f694-4fca-89b4-efad81783c13" providerId="ADAL" clId="{19FBC3E6-E6BC-4AB5-9258-3B0A6BD7A94D}" dt="2022-09-25T13:36:52.034" v="2908" actId="478"/>
          <ac:picMkLst>
            <pc:docMk/>
            <pc:sldMk cId="1230639314" sldId="264"/>
            <ac:picMk id="5" creationId="{80C5B6C6-759D-A816-47A8-0C7E34067B0D}"/>
          </ac:picMkLst>
        </pc:picChg>
      </pc:sldChg>
      <pc:sldChg chg="addSp delSp modSp add mod">
        <pc:chgData name="Kane Gibson" userId="989c40c8-f694-4fca-89b4-efad81783c13" providerId="ADAL" clId="{19FBC3E6-E6BC-4AB5-9258-3B0A6BD7A94D}" dt="2022-10-17T17:36:52.209" v="3085" actId="1076"/>
        <pc:sldMkLst>
          <pc:docMk/>
          <pc:sldMk cId="1867528374" sldId="265"/>
        </pc:sldMkLst>
        <pc:spChg chg="del">
          <ac:chgData name="Kane Gibson" userId="989c40c8-f694-4fca-89b4-efad81783c13" providerId="ADAL" clId="{19FBC3E6-E6BC-4AB5-9258-3B0A6BD7A94D}" dt="2022-10-17T17:36:43.449" v="3081" actId="478"/>
          <ac:spMkLst>
            <pc:docMk/>
            <pc:sldMk cId="1867528374" sldId="265"/>
            <ac:spMk id="3" creationId="{945BE230-9173-D781-44F9-80C42AD0BEB2}"/>
          </ac:spMkLst>
        </pc:spChg>
        <pc:spChg chg="del mod">
          <ac:chgData name="Kane Gibson" userId="989c40c8-f694-4fca-89b4-efad81783c13" providerId="ADAL" clId="{19FBC3E6-E6BC-4AB5-9258-3B0A6BD7A94D}" dt="2022-10-17T17:36:42.570" v="3080" actId="478"/>
          <ac:spMkLst>
            <pc:docMk/>
            <pc:sldMk cId="1867528374" sldId="265"/>
            <ac:spMk id="7" creationId="{97E0ACDF-A025-181A-D11A-5F57D6E58988}"/>
          </ac:spMkLst>
        </pc:spChg>
        <pc:spChg chg="add mod">
          <ac:chgData name="Kane Gibson" userId="989c40c8-f694-4fca-89b4-efad81783c13" providerId="ADAL" clId="{19FBC3E6-E6BC-4AB5-9258-3B0A6BD7A94D}" dt="2022-09-30T11:04:59.482" v="2938" actId="1035"/>
          <ac:spMkLst>
            <pc:docMk/>
            <pc:sldMk cId="1867528374" sldId="265"/>
            <ac:spMk id="10" creationId="{C5DB2A66-8593-B472-95F9-5DD97AD1EBA1}"/>
          </ac:spMkLst>
        </pc:spChg>
        <pc:spChg chg="add mod">
          <ac:chgData name="Kane Gibson" userId="989c40c8-f694-4fca-89b4-efad81783c13" providerId="ADAL" clId="{19FBC3E6-E6BC-4AB5-9258-3B0A6BD7A94D}" dt="2022-10-17T17:36:46.885" v="3083"/>
          <ac:spMkLst>
            <pc:docMk/>
            <pc:sldMk cId="1867528374" sldId="265"/>
            <ac:spMk id="11" creationId="{7B3FFA54-2697-80C5-C745-ECF159BCCA21}"/>
          </ac:spMkLst>
        </pc:spChg>
        <pc:spChg chg="add mod">
          <ac:chgData name="Kane Gibson" userId="989c40c8-f694-4fca-89b4-efad81783c13" providerId="ADAL" clId="{19FBC3E6-E6BC-4AB5-9258-3B0A6BD7A94D}" dt="2022-10-17T17:36:46.885" v="3083"/>
          <ac:spMkLst>
            <pc:docMk/>
            <pc:sldMk cId="1867528374" sldId="265"/>
            <ac:spMk id="12" creationId="{F796C1DB-19D9-32F8-FAB9-5D5A4157A8DB}"/>
          </ac:spMkLst>
        </pc:spChg>
        <pc:spChg chg="mod">
          <ac:chgData name="Kane Gibson" userId="989c40c8-f694-4fca-89b4-efad81783c13" providerId="ADAL" clId="{19FBC3E6-E6BC-4AB5-9258-3B0A6BD7A94D}" dt="2022-09-22T09:15:19.983" v="2593" actId="20577"/>
          <ac:spMkLst>
            <pc:docMk/>
            <pc:sldMk cId="1867528374" sldId="265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5:17.303" v="2589"/>
          <ac:spMkLst>
            <pc:docMk/>
            <pc:sldMk cId="1867528374" sldId="265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7:36:40.913" v="3078" actId="478"/>
          <ac:spMkLst>
            <pc:docMk/>
            <pc:sldMk cId="1867528374" sldId="265"/>
            <ac:spMk id="35" creationId="{D9589412-DCE1-84E2-DF98-2F5EEF321EC5}"/>
          </ac:spMkLst>
        </pc:spChg>
        <pc:spChg chg="del">
          <ac:chgData name="Kane Gibson" userId="989c40c8-f694-4fca-89b4-efad81783c13" providerId="ADAL" clId="{19FBC3E6-E6BC-4AB5-9258-3B0A6BD7A94D}" dt="2022-10-17T17:36:41.491" v="3079" actId="478"/>
          <ac:spMkLst>
            <pc:docMk/>
            <pc:sldMk cId="1867528374" sldId="265"/>
            <ac:spMk id="37" creationId="{771A660E-4C22-B921-506F-CF0A0C5C9C96}"/>
          </ac:spMkLst>
        </pc:spChg>
        <pc:picChg chg="add mod">
          <ac:chgData name="Kane Gibson" userId="989c40c8-f694-4fca-89b4-efad81783c13" providerId="ADAL" clId="{19FBC3E6-E6BC-4AB5-9258-3B0A6BD7A94D}" dt="2022-10-17T17:36:52.209" v="3085" actId="1076"/>
          <ac:picMkLst>
            <pc:docMk/>
            <pc:sldMk cId="1867528374" sldId="265"/>
            <ac:picMk id="2" creationId="{ACEBE0AA-6298-1550-5833-F676193CAAB4}"/>
          </ac:picMkLst>
        </pc:picChg>
        <pc:picChg chg="del">
          <ac:chgData name="Kane Gibson" userId="989c40c8-f694-4fca-89b4-efad81783c13" providerId="ADAL" clId="{19FBC3E6-E6BC-4AB5-9258-3B0A6BD7A94D}" dt="2022-10-17T17:36:44.441" v="3082" actId="478"/>
          <ac:picMkLst>
            <pc:docMk/>
            <pc:sldMk cId="1867528374" sldId="265"/>
            <ac:picMk id="5" creationId="{EF95E4F2-9715-6C4C-32A0-01543227EFC4}"/>
          </ac:picMkLst>
        </pc:picChg>
      </pc:sldChg>
      <pc:sldChg chg="new del">
        <pc:chgData name="Kane Gibson" userId="989c40c8-f694-4fca-89b4-efad81783c13" providerId="ADAL" clId="{19FBC3E6-E6BC-4AB5-9258-3B0A6BD7A94D}" dt="2022-09-21T08:50:47.298" v="181" actId="47"/>
        <pc:sldMkLst>
          <pc:docMk/>
          <pc:sldMk cId="3517504005" sldId="265"/>
        </pc:sldMkLst>
      </pc:sldChg>
      <pc:sldChg chg="addSp delSp modSp add mod">
        <pc:chgData name="Kane Gibson" userId="989c40c8-f694-4fca-89b4-efad81783c13" providerId="ADAL" clId="{19FBC3E6-E6BC-4AB5-9258-3B0A6BD7A94D}" dt="2022-10-17T17:42:21.997" v="3262" actId="20577"/>
        <pc:sldMkLst>
          <pc:docMk/>
          <pc:sldMk cId="2571425141" sldId="266"/>
        </pc:sldMkLst>
        <pc:spChg chg="mod">
          <ac:chgData name="Kane Gibson" userId="989c40c8-f694-4fca-89b4-efad81783c13" providerId="ADAL" clId="{19FBC3E6-E6BC-4AB5-9258-3B0A6BD7A94D}" dt="2022-10-17T17:38:48.087" v="3136" actId="20577"/>
          <ac:spMkLst>
            <pc:docMk/>
            <pc:sldMk cId="2571425141" sldId="266"/>
            <ac:spMk id="3" creationId="{945BE230-9173-D781-44F9-80C42AD0BEB2}"/>
          </ac:spMkLst>
        </pc:spChg>
        <pc:spChg chg="add mod">
          <ac:chgData name="Kane Gibson" userId="989c40c8-f694-4fca-89b4-efad81783c13" providerId="ADAL" clId="{19FBC3E6-E6BC-4AB5-9258-3B0A6BD7A94D}" dt="2022-09-30T11:05:19.940" v="2967" actId="14100"/>
          <ac:spMkLst>
            <pc:docMk/>
            <pc:sldMk cId="2571425141" sldId="266"/>
            <ac:spMk id="4" creationId="{1C70829F-4E3A-F5AF-AACB-DA6066C189A5}"/>
          </ac:spMkLst>
        </pc:spChg>
        <pc:spChg chg="add del mod">
          <ac:chgData name="Kane Gibson" userId="989c40c8-f694-4fca-89b4-efad81783c13" providerId="ADAL" clId="{19FBC3E6-E6BC-4AB5-9258-3B0A6BD7A94D}" dt="2022-09-22T13:05:44.660" v="2863" actId="478"/>
          <ac:spMkLst>
            <pc:docMk/>
            <pc:sldMk cId="2571425141" sldId="266"/>
            <ac:spMk id="4" creationId="{312A5427-BBDD-0DAF-EBD4-B51A86AE3009}"/>
          </ac:spMkLst>
        </pc:spChg>
        <pc:spChg chg="add del mod">
          <ac:chgData name="Kane Gibson" userId="989c40c8-f694-4fca-89b4-efad81783c13" providerId="ADAL" clId="{19FBC3E6-E6BC-4AB5-9258-3B0A6BD7A94D}" dt="2022-09-22T13:05:42.704" v="2862" actId="478"/>
          <ac:spMkLst>
            <pc:docMk/>
            <pc:sldMk cId="2571425141" sldId="266"/>
            <ac:spMk id="5" creationId="{86251551-321C-5F38-C21A-8BD92FBE83A5}"/>
          </ac:spMkLst>
        </pc:spChg>
        <pc:spChg chg="add mod">
          <ac:chgData name="Kane Gibson" userId="989c40c8-f694-4fca-89b4-efad81783c13" providerId="ADAL" clId="{19FBC3E6-E6BC-4AB5-9258-3B0A6BD7A94D}" dt="2022-10-17T17:42:21.997" v="3262" actId="20577"/>
          <ac:spMkLst>
            <pc:docMk/>
            <pc:sldMk cId="2571425141" sldId="266"/>
            <ac:spMk id="5" creationId="{8C3D20BE-102D-6A52-60D8-D5DE7DD9DCB3}"/>
          </ac:spMkLst>
        </pc:spChg>
        <pc:spChg chg="add del mod">
          <ac:chgData name="Kane Gibson" userId="989c40c8-f694-4fca-89b4-efad81783c13" providerId="ADAL" clId="{19FBC3E6-E6BC-4AB5-9258-3B0A6BD7A94D}" dt="2022-09-22T13:05:48.007" v="2864" actId="478"/>
          <ac:spMkLst>
            <pc:docMk/>
            <pc:sldMk cId="2571425141" sldId="266"/>
            <ac:spMk id="6" creationId="{73039FAB-5470-EFF5-8ADB-825E32EE72F3}"/>
          </ac:spMkLst>
        </pc:spChg>
        <pc:spChg chg="add mod">
          <ac:chgData name="Kane Gibson" userId="989c40c8-f694-4fca-89b4-efad81783c13" providerId="ADAL" clId="{19FBC3E6-E6BC-4AB5-9258-3B0A6BD7A94D}" dt="2022-10-17T17:38:33.892" v="3123" actId="14100"/>
          <ac:spMkLst>
            <pc:docMk/>
            <pc:sldMk cId="2571425141" sldId="266"/>
            <ac:spMk id="6" creationId="{F82284ED-6CD3-37CF-91CF-AA0DD65B7394}"/>
          </ac:spMkLst>
        </pc:spChg>
        <pc:spChg chg="mod">
          <ac:chgData name="Kane Gibson" userId="989c40c8-f694-4fca-89b4-efad81783c13" providerId="ADAL" clId="{19FBC3E6-E6BC-4AB5-9258-3B0A6BD7A94D}" dt="2022-10-17T17:37:58.850" v="3090" actId="1076"/>
          <ac:spMkLst>
            <pc:docMk/>
            <pc:sldMk cId="2571425141" sldId="266"/>
            <ac:spMk id="7" creationId="{97E0ACDF-A025-181A-D11A-5F57D6E58988}"/>
          </ac:spMkLst>
        </pc:spChg>
        <pc:spChg chg="add del mod">
          <ac:chgData name="Kane Gibson" userId="989c40c8-f694-4fca-89b4-efad81783c13" providerId="ADAL" clId="{19FBC3E6-E6BC-4AB5-9258-3B0A6BD7A94D}" dt="2022-09-30T11:05:22.686" v="2968" actId="478"/>
          <ac:spMkLst>
            <pc:docMk/>
            <pc:sldMk cId="2571425141" sldId="266"/>
            <ac:spMk id="10" creationId="{D50D4E7D-0F76-2647-87D2-1B460249DEA0}"/>
          </ac:spMkLst>
        </pc:spChg>
        <pc:spChg chg="add mod">
          <ac:chgData name="Kane Gibson" userId="989c40c8-f694-4fca-89b4-efad81783c13" providerId="ADAL" clId="{19FBC3E6-E6BC-4AB5-9258-3B0A6BD7A94D}" dt="2022-09-21T09:05:15.326" v="409" actId="1076"/>
          <ac:spMkLst>
            <pc:docMk/>
            <pc:sldMk cId="2571425141" sldId="266"/>
            <ac:spMk id="11" creationId="{748D81F4-9A4B-B583-AEC3-00347164068E}"/>
          </ac:spMkLst>
        </pc:spChg>
        <pc:spChg chg="add mod">
          <ac:chgData name="Kane Gibson" userId="989c40c8-f694-4fca-89b4-efad81783c13" providerId="ADAL" clId="{19FBC3E6-E6BC-4AB5-9258-3B0A6BD7A94D}" dt="2022-10-17T17:38:07.431" v="3092" actId="20577"/>
          <ac:spMkLst>
            <pc:docMk/>
            <pc:sldMk cId="2571425141" sldId="266"/>
            <ac:spMk id="12" creationId="{7F3A7E37-86BA-E80D-D62C-C1869107D7FE}"/>
          </ac:spMkLst>
        </pc:spChg>
        <pc:spChg chg="add mod">
          <ac:chgData name="Kane Gibson" userId="989c40c8-f694-4fca-89b4-efad81783c13" providerId="ADAL" clId="{19FBC3E6-E6BC-4AB5-9258-3B0A6BD7A94D}" dt="2022-10-17T17:38:57.038" v="3157" actId="20577"/>
          <ac:spMkLst>
            <pc:docMk/>
            <pc:sldMk cId="2571425141" sldId="266"/>
            <ac:spMk id="13" creationId="{AFBAD6ED-CD28-88E3-92A2-6B78CB04DCA4}"/>
          </ac:spMkLst>
        </pc:spChg>
        <pc:spChg chg="add mod">
          <ac:chgData name="Kane Gibson" userId="989c40c8-f694-4fca-89b4-efad81783c13" providerId="ADAL" clId="{19FBC3E6-E6BC-4AB5-9258-3B0A6BD7A94D}" dt="2022-10-17T17:38:11.278" v="3096" actId="20577"/>
          <ac:spMkLst>
            <pc:docMk/>
            <pc:sldMk cId="2571425141" sldId="266"/>
            <ac:spMk id="15" creationId="{B3E86BED-B3E0-7EB8-3FEA-744905A75BAB}"/>
          </ac:spMkLst>
        </pc:spChg>
        <pc:spChg chg="add mod">
          <ac:chgData name="Kane Gibson" userId="989c40c8-f694-4fca-89b4-efad81783c13" providerId="ADAL" clId="{19FBC3E6-E6BC-4AB5-9258-3B0A6BD7A94D}" dt="2022-10-17T17:39:07.985" v="3169" actId="20577"/>
          <ac:spMkLst>
            <pc:docMk/>
            <pc:sldMk cId="2571425141" sldId="266"/>
            <ac:spMk id="16" creationId="{034D82FE-60AD-8C8B-7069-D53210D70E7E}"/>
          </ac:spMkLst>
        </pc:spChg>
        <pc:spChg chg="add mod">
          <ac:chgData name="Kane Gibson" userId="989c40c8-f694-4fca-89b4-efad81783c13" providerId="ADAL" clId="{19FBC3E6-E6BC-4AB5-9258-3B0A6BD7A94D}" dt="2022-10-17T17:38:15.163" v="3104" actId="20577"/>
          <ac:spMkLst>
            <pc:docMk/>
            <pc:sldMk cId="2571425141" sldId="266"/>
            <ac:spMk id="19" creationId="{D7248498-8BC9-A6AB-424D-7790F60A9AD7}"/>
          </ac:spMkLst>
        </pc:spChg>
        <pc:spChg chg="add mod">
          <ac:chgData name="Kane Gibson" userId="989c40c8-f694-4fca-89b4-efad81783c13" providerId="ADAL" clId="{19FBC3E6-E6BC-4AB5-9258-3B0A6BD7A94D}" dt="2022-10-17T17:39:29.257" v="3189" actId="20577"/>
          <ac:spMkLst>
            <pc:docMk/>
            <pc:sldMk cId="2571425141" sldId="266"/>
            <ac:spMk id="23" creationId="{B7A8FCF8-EF51-B694-244F-15519EFE8A31}"/>
          </ac:spMkLst>
        </pc:spChg>
        <pc:spChg chg="add mod">
          <ac:chgData name="Kane Gibson" userId="989c40c8-f694-4fca-89b4-efad81783c13" providerId="ADAL" clId="{19FBC3E6-E6BC-4AB5-9258-3B0A6BD7A94D}" dt="2022-10-17T17:38:19.272" v="3107" actId="20577"/>
          <ac:spMkLst>
            <pc:docMk/>
            <pc:sldMk cId="2571425141" sldId="266"/>
            <ac:spMk id="24" creationId="{4BE51267-431D-1AD8-01E4-E942E704448D}"/>
          </ac:spMkLst>
        </pc:spChg>
        <pc:spChg chg="add mod">
          <ac:chgData name="Kane Gibson" userId="989c40c8-f694-4fca-89b4-efad81783c13" providerId="ADAL" clId="{19FBC3E6-E6BC-4AB5-9258-3B0A6BD7A94D}" dt="2022-10-17T17:39:42.361" v="3219" actId="20577"/>
          <ac:spMkLst>
            <pc:docMk/>
            <pc:sldMk cId="2571425141" sldId="266"/>
            <ac:spMk id="25" creationId="{A689BB66-93FC-EDEC-6BF9-D14898A7D616}"/>
          </ac:spMkLst>
        </pc:spChg>
        <pc:spChg chg="add mod">
          <ac:chgData name="Kane Gibson" userId="989c40c8-f694-4fca-89b4-efad81783c13" providerId="ADAL" clId="{19FBC3E6-E6BC-4AB5-9258-3B0A6BD7A94D}" dt="2022-10-17T17:38:22.835" v="3112" actId="20577"/>
          <ac:spMkLst>
            <pc:docMk/>
            <pc:sldMk cId="2571425141" sldId="266"/>
            <ac:spMk id="26" creationId="{2C020F2E-26FF-E463-7AC6-A1890CC66241}"/>
          </ac:spMkLst>
        </pc:spChg>
        <pc:spChg chg="add mod">
          <ac:chgData name="Kane Gibson" userId="989c40c8-f694-4fca-89b4-efad81783c13" providerId="ADAL" clId="{19FBC3E6-E6BC-4AB5-9258-3B0A6BD7A94D}" dt="2022-09-21T09:00:23.792" v="382" actId="1076"/>
          <ac:spMkLst>
            <pc:docMk/>
            <pc:sldMk cId="2571425141" sldId="266"/>
            <ac:spMk id="27" creationId="{F096960B-64CC-BF4B-51D9-4524A2DA85A8}"/>
          </ac:spMkLst>
        </pc:spChg>
        <pc:spChg chg="add del mod">
          <ac:chgData name="Kane Gibson" userId="989c40c8-f694-4fca-89b4-efad81783c13" providerId="ADAL" clId="{19FBC3E6-E6BC-4AB5-9258-3B0A6BD7A94D}" dt="2022-09-21T09:01:12.315" v="400" actId="478"/>
          <ac:spMkLst>
            <pc:docMk/>
            <pc:sldMk cId="2571425141" sldId="266"/>
            <ac:spMk id="28" creationId="{20C5E10C-6D5C-5442-D911-1F028AB918C7}"/>
          </ac:spMkLst>
        </pc:spChg>
        <pc:spChg chg="mod">
          <ac:chgData name="Kane Gibson" userId="989c40c8-f694-4fca-89b4-efad81783c13" providerId="ADAL" clId="{19FBC3E6-E6BC-4AB5-9258-3B0A6BD7A94D}" dt="2022-09-22T09:15:14.781" v="2588" actId="20577"/>
          <ac:spMkLst>
            <pc:docMk/>
            <pc:sldMk cId="2571425141" sldId="266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5:12.787" v="2584"/>
          <ac:spMkLst>
            <pc:docMk/>
            <pc:sldMk cId="2571425141" sldId="266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09-21T08:53:08.309" v="195" actId="478"/>
          <ac:spMkLst>
            <pc:docMk/>
            <pc:sldMk cId="2571425141" sldId="266"/>
            <ac:spMk id="35" creationId="{D9589412-DCE1-84E2-DF98-2F5EEF321EC5}"/>
          </ac:spMkLst>
        </pc:spChg>
        <pc:spChg chg="add del mod">
          <ac:chgData name="Kane Gibson" userId="989c40c8-f694-4fca-89b4-efad81783c13" providerId="ADAL" clId="{19FBC3E6-E6BC-4AB5-9258-3B0A6BD7A94D}" dt="2022-09-21T12:12:11.882" v="788" actId="20577"/>
          <ac:spMkLst>
            <pc:docMk/>
            <pc:sldMk cId="2571425141" sldId="266"/>
            <ac:spMk id="36" creationId="{DDA65353-926D-9465-EF76-ADB9DFEE2570}"/>
          </ac:spMkLst>
        </pc:spChg>
        <pc:spChg chg="del">
          <ac:chgData name="Kane Gibson" userId="989c40c8-f694-4fca-89b4-efad81783c13" providerId="ADAL" clId="{19FBC3E6-E6BC-4AB5-9258-3B0A6BD7A94D}" dt="2022-09-21T08:53:09.618" v="196" actId="478"/>
          <ac:spMkLst>
            <pc:docMk/>
            <pc:sldMk cId="2571425141" sldId="266"/>
            <ac:spMk id="37" creationId="{771A660E-4C22-B921-506F-CF0A0C5C9C96}"/>
          </ac:spMkLst>
        </pc:spChg>
        <pc:spChg chg="del">
          <ac:chgData name="Kane Gibson" userId="989c40c8-f694-4fca-89b4-efad81783c13" providerId="ADAL" clId="{19FBC3E6-E6BC-4AB5-9258-3B0A6BD7A94D}" dt="2022-09-21T08:52:04.699" v="191" actId="478"/>
          <ac:spMkLst>
            <pc:docMk/>
            <pc:sldMk cId="2571425141" sldId="266"/>
            <ac:spMk id="38" creationId="{DD5EA515-6694-73C7-5067-B3F86F20B3F1}"/>
          </ac:spMkLst>
        </pc:spChg>
        <pc:spChg chg="del">
          <ac:chgData name="Kane Gibson" userId="989c40c8-f694-4fca-89b4-efad81783c13" providerId="ADAL" clId="{19FBC3E6-E6BC-4AB5-9258-3B0A6BD7A94D}" dt="2022-09-21T08:52:05.629" v="192" actId="478"/>
          <ac:spMkLst>
            <pc:docMk/>
            <pc:sldMk cId="2571425141" sldId="266"/>
            <ac:spMk id="39" creationId="{0A417FDA-3549-6DF3-B052-2273245F5388}"/>
          </ac:spMkLst>
        </pc:spChg>
        <pc:spChg chg="del">
          <ac:chgData name="Kane Gibson" userId="989c40c8-f694-4fca-89b4-efad81783c13" providerId="ADAL" clId="{19FBC3E6-E6BC-4AB5-9258-3B0A6BD7A94D}" dt="2022-09-21T08:51:57.412" v="187" actId="478"/>
          <ac:spMkLst>
            <pc:docMk/>
            <pc:sldMk cId="2571425141" sldId="266"/>
            <ac:spMk id="53" creationId="{B0CA6932-3EEB-F1B8-E9F1-CB3641E7D445}"/>
          </ac:spMkLst>
        </pc:spChg>
        <pc:grpChg chg="del">
          <ac:chgData name="Kane Gibson" userId="989c40c8-f694-4fca-89b4-efad81783c13" providerId="ADAL" clId="{19FBC3E6-E6BC-4AB5-9258-3B0A6BD7A94D}" dt="2022-09-21T08:52:07.162" v="193" actId="478"/>
          <ac:grpSpMkLst>
            <pc:docMk/>
            <pc:sldMk cId="2571425141" sldId="266"/>
            <ac:grpSpMk id="14" creationId="{656720BB-0C6B-D073-258B-107384B14CA1}"/>
          </ac:grpSpMkLst>
        </pc:grpChg>
        <pc:grpChg chg="del">
          <ac:chgData name="Kane Gibson" userId="989c40c8-f694-4fca-89b4-efad81783c13" providerId="ADAL" clId="{19FBC3E6-E6BC-4AB5-9258-3B0A6BD7A94D}" dt="2022-09-21T08:51:58.535" v="188" actId="478"/>
          <ac:grpSpMkLst>
            <pc:docMk/>
            <pc:sldMk cId="2571425141" sldId="266"/>
            <ac:grpSpMk id="49" creationId="{019C0651-0326-2620-C07B-F05A37DC5ADA}"/>
          </ac:grpSpMkLst>
        </pc:grpChg>
        <pc:picChg chg="mod">
          <ac:chgData name="Kane Gibson" userId="989c40c8-f694-4fca-89b4-efad81783c13" providerId="ADAL" clId="{19FBC3E6-E6BC-4AB5-9258-3B0A6BD7A94D}" dt="2022-09-21T09:01:24.273" v="405" actId="1076"/>
          <ac:picMkLst>
            <pc:docMk/>
            <pc:sldMk cId="2571425141" sldId="266"/>
            <ac:picMk id="2" creationId="{ACEBE0AA-6298-1550-5833-F676193CAAB4}"/>
          </ac:picMkLst>
        </pc:picChg>
        <pc:picChg chg="del">
          <ac:chgData name="Kane Gibson" userId="989c40c8-f694-4fca-89b4-efad81783c13" providerId="ADAL" clId="{19FBC3E6-E6BC-4AB5-9258-3B0A6BD7A94D}" dt="2022-09-21T08:53:15.111" v="198" actId="478"/>
          <ac:picMkLst>
            <pc:docMk/>
            <pc:sldMk cId="2571425141" sldId="266"/>
            <ac:picMk id="5" creationId="{EF95E4F2-9715-6C4C-32A0-01543227EFC4}"/>
          </ac:picMkLst>
        </pc:picChg>
        <pc:picChg chg="add del mod">
          <ac:chgData name="Kane Gibson" userId="989c40c8-f694-4fca-89b4-efad81783c13" providerId="ADAL" clId="{19FBC3E6-E6BC-4AB5-9258-3B0A6BD7A94D}" dt="2022-09-22T13:05:48.007" v="2864" actId="478"/>
          <ac:picMkLst>
            <pc:docMk/>
            <pc:sldMk cId="2571425141" sldId="266"/>
            <ac:picMk id="8" creationId="{34FAE110-51BF-DC99-985F-D5BF14F60C82}"/>
          </ac:picMkLst>
        </pc:picChg>
        <pc:picChg chg="del">
          <ac:chgData name="Kane Gibson" userId="989c40c8-f694-4fca-89b4-efad81783c13" providerId="ADAL" clId="{19FBC3E6-E6BC-4AB5-9258-3B0A6BD7A94D}" dt="2022-09-21T08:52:08.292" v="194" actId="478"/>
          <ac:picMkLst>
            <pc:docMk/>
            <pc:sldMk cId="2571425141" sldId="266"/>
            <ac:picMk id="9" creationId="{B780561C-56E2-19A6-78CF-13C0452A5270}"/>
          </ac:picMkLst>
        </pc:picChg>
      </pc:sldChg>
      <pc:sldChg chg="addSp delSp modSp add del mod ord">
        <pc:chgData name="Kane Gibson" userId="989c40c8-f694-4fca-89b4-efad81783c13" providerId="ADAL" clId="{19FBC3E6-E6BC-4AB5-9258-3B0A6BD7A94D}" dt="2022-10-17T17:45:28.597" v="3292" actId="47"/>
        <pc:sldMkLst>
          <pc:docMk/>
          <pc:sldMk cId="1019117392" sldId="267"/>
        </pc:sldMkLst>
        <pc:spChg chg="add mod">
          <ac:chgData name="Kane Gibson" userId="989c40c8-f694-4fca-89b4-efad81783c13" providerId="ADAL" clId="{19FBC3E6-E6BC-4AB5-9258-3B0A6BD7A94D}" dt="2022-09-30T11:04:04.230" v="2922" actId="20577"/>
          <ac:spMkLst>
            <pc:docMk/>
            <pc:sldMk cId="1019117392" sldId="267"/>
            <ac:spMk id="2" creationId="{81ECD602-C9D4-45CB-B3F1-70FD2C40447A}"/>
          </ac:spMkLst>
        </pc:spChg>
        <pc:spChg chg="add mod">
          <ac:chgData name="Kane Gibson" userId="989c40c8-f694-4fca-89b4-efad81783c13" providerId="ADAL" clId="{19FBC3E6-E6BC-4AB5-9258-3B0A6BD7A94D}" dt="2022-09-30T11:06:26.603" v="2980" actId="1035"/>
          <ac:spMkLst>
            <pc:docMk/>
            <pc:sldMk cId="1019117392" sldId="267"/>
            <ac:spMk id="10" creationId="{114C1E07-71D2-75E4-F2E2-B7ADEDD8A259}"/>
          </ac:spMkLst>
        </pc:spChg>
        <pc:spChg chg="add del mod">
          <ac:chgData name="Kane Gibson" userId="989c40c8-f694-4fca-89b4-efad81783c13" providerId="ADAL" clId="{19FBC3E6-E6BC-4AB5-9258-3B0A6BD7A94D}" dt="2022-09-22T13:05:58.084" v="2865" actId="478"/>
          <ac:spMkLst>
            <pc:docMk/>
            <pc:sldMk cId="1019117392" sldId="267"/>
            <ac:spMk id="10" creationId="{38332332-4FC6-9068-38F5-D023C9BF0DDD}"/>
          </ac:spMkLst>
        </pc:spChg>
        <pc:spChg chg="add del">
          <ac:chgData name="Kane Gibson" userId="989c40c8-f694-4fca-89b4-efad81783c13" providerId="ADAL" clId="{19FBC3E6-E6BC-4AB5-9258-3B0A6BD7A94D}" dt="2022-09-21T10:22:19.342" v="505" actId="11529"/>
          <ac:spMkLst>
            <pc:docMk/>
            <pc:sldMk cId="1019117392" sldId="267"/>
            <ac:spMk id="11" creationId="{3D8AC6E5-0A98-63A6-6BE4-3163DDE3B11D}"/>
          </ac:spMkLst>
        </pc:spChg>
        <pc:spChg chg="add del mod">
          <ac:chgData name="Kane Gibson" userId="989c40c8-f694-4fca-89b4-efad81783c13" providerId="ADAL" clId="{19FBC3E6-E6BC-4AB5-9258-3B0A6BD7A94D}" dt="2022-09-30T11:07:01.729" v="2982"/>
          <ac:spMkLst>
            <pc:docMk/>
            <pc:sldMk cId="1019117392" sldId="267"/>
            <ac:spMk id="11" creationId="{D171A3CE-F56D-DE7A-EB59-EBF354D7A098}"/>
          </ac:spMkLst>
        </pc:spChg>
        <pc:spChg chg="add del mod">
          <ac:chgData name="Kane Gibson" userId="989c40c8-f694-4fca-89b4-efad81783c13" providerId="ADAL" clId="{19FBC3E6-E6BC-4AB5-9258-3B0A6BD7A94D}" dt="2022-09-30T11:07:06.185" v="2984"/>
          <ac:spMkLst>
            <pc:docMk/>
            <pc:sldMk cId="1019117392" sldId="267"/>
            <ac:spMk id="12" creationId="{0427F01E-8161-82D7-C9C1-8209FC12C304}"/>
          </ac:spMkLst>
        </pc:spChg>
        <pc:spChg chg="add del mod">
          <ac:chgData name="Kane Gibson" userId="989c40c8-f694-4fca-89b4-efad81783c13" providerId="ADAL" clId="{19FBC3E6-E6BC-4AB5-9258-3B0A6BD7A94D}" dt="2022-09-22T13:06:14.208" v="2869" actId="478"/>
          <ac:spMkLst>
            <pc:docMk/>
            <pc:sldMk cId="1019117392" sldId="267"/>
            <ac:spMk id="12" creationId="{379C3B5F-FBCC-0F5D-E09C-675A63D0AFBC}"/>
          </ac:spMkLst>
        </pc:spChg>
        <pc:spChg chg="add del mod ord">
          <ac:chgData name="Kane Gibson" userId="989c40c8-f694-4fca-89b4-efad81783c13" providerId="ADAL" clId="{19FBC3E6-E6BC-4AB5-9258-3B0A6BD7A94D}" dt="2022-09-22T13:05:59.235" v="2866" actId="478"/>
          <ac:spMkLst>
            <pc:docMk/>
            <pc:sldMk cId="1019117392" sldId="267"/>
            <ac:spMk id="13" creationId="{9DF5BB6C-E04E-D613-1502-CB280D4D1149}"/>
          </ac:spMkLst>
        </pc:spChg>
        <pc:spChg chg="del mod">
          <ac:chgData name="Kane Gibson" userId="989c40c8-f694-4fca-89b4-efad81783c13" providerId="ADAL" clId="{19FBC3E6-E6BC-4AB5-9258-3B0A6BD7A94D}" dt="2022-09-30T11:06:21.723" v="2975" actId="478"/>
          <ac:spMkLst>
            <pc:docMk/>
            <pc:sldMk cId="1019117392" sldId="267"/>
            <ac:spMk id="21" creationId="{259E1724-A0B7-4C59-292C-94D2FC37CA92}"/>
          </ac:spMkLst>
        </pc:spChg>
        <pc:spChg chg="mod">
          <ac:chgData name="Kane Gibson" userId="989c40c8-f694-4fca-89b4-efad81783c13" providerId="ADAL" clId="{19FBC3E6-E6BC-4AB5-9258-3B0A6BD7A94D}" dt="2022-09-22T09:15:05.652" v="2582" actId="20577"/>
          <ac:spMkLst>
            <pc:docMk/>
            <pc:sldMk cId="1019117392" sldId="267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5:03.693" v="2578"/>
          <ac:spMkLst>
            <pc:docMk/>
            <pc:sldMk cId="1019117392" sldId="267"/>
            <ac:spMk id="31" creationId="{77682CA6-5B11-F49A-FBA5-7211FD52EF8B}"/>
          </ac:spMkLst>
        </pc:spChg>
        <pc:picChg chg="del mod ord">
          <ac:chgData name="Kane Gibson" userId="989c40c8-f694-4fca-89b4-efad81783c13" providerId="ADAL" clId="{19FBC3E6-E6BC-4AB5-9258-3B0A6BD7A94D}" dt="2022-09-22T13:06:16.131" v="2870" actId="478"/>
          <ac:picMkLst>
            <pc:docMk/>
            <pc:sldMk cId="1019117392" sldId="267"/>
            <ac:picMk id="2" creationId="{ACEBE0AA-6298-1550-5833-F676193CAAB4}"/>
          </ac:picMkLst>
        </pc:picChg>
      </pc:sldChg>
      <pc:sldChg chg="addSp modSp add del mod ord">
        <pc:chgData name="Kane Gibson" userId="989c40c8-f694-4fca-89b4-efad81783c13" providerId="ADAL" clId="{19FBC3E6-E6BC-4AB5-9258-3B0A6BD7A94D}" dt="2022-10-17T17:45:53.090" v="3297" actId="47"/>
        <pc:sldMkLst>
          <pc:docMk/>
          <pc:sldMk cId="2427447291" sldId="268"/>
        </pc:sldMkLst>
        <pc:spChg chg="add mod">
          <ac:chgData name="Kane Gibson" userId="989c40c8-f694-4fca-89b4-efad81783c13" providerId="ADAL" clId="{19FBC3E6-E6BC-4AB5-9258-3B0A6BD7A94D}" dt="2022-09-30T11:04:53.576" v="2935" actId="1035"/>
          <ac:spMkLst>
            <pc:docMk/>
            <pc:sldMk cId="2427447291" sldId="268"/>
            <ac:spMk id="10" creationId="{3D9C5F53-BCB7-FE86-3CFC-67D4D95B8178}"/>
          </ac:spMkLst>
        </pc:spChg>
        <pc:spChg chg="mod">
          <ac:chgData name="Kane Gibson" userId="989c40c8-f694-4fca-89b4-efad81783c13" providerId="ADAL" clId="{19FBC3E6-E6BC-4AB5-9258-3B0A6BD7A94D}" dt="2022-09-22T09:14:38.959" v="2576" actId="20577"/>
          <ac:spMkLst>
            <pc:docMk/>
            <pc:sldMk cId="2427447291" sldId="268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4:36.016" v="2572"/>
          <ac:spMkLst>
            <pc:docMk/>
            <pc:sldMk cId="2427447291" sldId="268"/>
            <ac:spMk id="31" creationId="{77682CA6-5B11-F49A-FBA5-7211FD52EF8B}"/>
          </ac:spMkLst>
        </pc:spChg>
        <pc:picChg chg="mod">
          <ac:chgData name="Kane Gibson" userId="989c40c8-f694-4fca-89b4-efad81783c13" providerId="ADAL" clId="{19FBC3E6-E6BC-4AB5-9258-3B0A6BD7A94D}" dt="2022-09-21T10:25:51.056" v="537" actId="1076"/>
          <ac:picMkLst>
            <pc:docMk/>
            <pc:sldMk cId="2427447291" sldId="268"/>
            <ac:picMk id="2" creationId="{ACEBE0AA-6298-1550-5833-F676193CAAB4}"/>
          </ac:picMkLst>
        </pc:picChg>
      </pc:sldChg>
      <pc:sldChg chg="addSp delSp modSp add mod ord">
        <pc:chgData name="Kane Gibson" userId="989c40c8-f694-4fca-89b4-efad81783c13" providerId="ADAL" clId="{19FBC3E6-E6BC-4AB5-9258-3B0A6BD7A94D}" dt="2022-10-17T18:17:23.646" v="3621" actId="478"/>
        <pc:sldMkLst>
          <pc:docMk/>
          <pc:sldMk cId="1697124322" sldId="269"/>
        </pc:sldMkLst>
        <pc:spChg chg="del">
          <ac:chgData name="Kane Gibson" userId="989c40c8-f694-4fca-89b4-efad81783c13" providerId="ADAL" clId="{19FBC3E6-E6BC-4AB5-9258-3B0A6BD7A94D}" dt="2022-09-21T10:28:25.037" v="603" actId="478"/>
          <ac:spMkLst>
            <pc:docMk/>
            <pc:sldMk cId="1697124322" sldId="269"/>
            <ac:spMk id="3" creationId="{945BE230-9173-D781-44F9-80C42AD0BEB2}"/>
          </ac:spMkLst>
        </pc:spChg>
        <pc:spChg chg="add mod">
          <ac:chgData name="Kane Gibson" userId="989c40c8-f694-4fca-89b4-efad81783c13" providerId="ADAL" clId="{19FBC3E6-E6BC-4AB5-9258-3B0A6BD7A94D}" dt="2022-09-30T11:07:21.894" v="3003" actId="14100"/>
          <ac:spMkLst>
            <pc:docMk/>
            <pc:sldMk cId="1697124322" sldId="269"/>
            <ac:spMk id="3" creationId="{EFB79C84-CE0A-11C2-F08D-A3E6ADAC7300}"/>
          </ac:spMkLst>
        </pc:spChg>
        <pc:spChg chg="add del mod">
          <ac:chgData name="Kane Gibson" userId="989c40c8-f694-4fca-89b4-efad81783c13" providerId="ADAL" clId="{19FBC3E6-E6BC-4AB5-9258-3B0A6BD7A94D}" dt="2022-10-17T18:09:11.726" v="3534" actId="478"/>
          <ac:spMkLst>
            <pc:docMk/>
            <pc:sldMk cId="1697124322" sldId="269"/>
            <ac:spMk id="4" creationId="{C54B3FCB-8142-A603-B33D-149207F93BAF}"/>
          </ac:spMkLst>
        </pc:spChg>
        <pc:spChg chg="mod">
          <ac:chgData name="Kane Gibson" userId="989c40c8-f694-4fca-89b4-efad81783c13" providerId="ADAL" clId="{19FBC3E6-E6BC-4AB5-9258-3B0A6BD7A94D}" dt="2022-09-30T11:56:52.225" v="3020" actId="1076"/>
          <ac:spMkLst>
            <pc:docMk/>
            <pc:sldMk cId="1697124322" sldId="269"/>
            <ac:spMk id="7" creationId="{97E0ACDF-A025-181A-D11A-5F57D6E58988}"/>
          </ac:spMkLst>
        </pc:spChg>
        <pc:spChg chg="del mod">
          <ac:chgData name="Kane Gibson" userId="989c40c8-f694-4fca-89b4-efad81783c13" providerId="ADAL" clId="{19FBC3E6-E6BC-4AB5-9258-3B0A6BD7A94D}" dt="2022-09-30T11:07:26.725" v="3004" actId="478"/>
          <ac:spMkLst>
            <pc:docMk/>
            <pc:sldMk cId="1697124322" sldId="269"/>
            <ac:spMk id="10" creationId="{D50D4E7D-0F76-2647-87D2-1B460249DEA0}"/>
          </ac:spMkLst>
        </pc:spChg>
        <pc:spChg chg="mod">
          <ac:chgData name="Kane Gibson" userId="989c40c8-f694-4fca-89b4-efad81783c13" providerId="ADAL" clId="{19FBC3E6-E6BC-4AB5-9258-3B0A6BD7A94D}" dt="2022-09-30T11:56:56.841" v="3021" actId="14100"/>
          <ac:spMkLst>
            <pc:docMk/>
            <pc:sldMk cId="1697124322" sldId="269"/>
            <ac:spMk id="11" creationId="{748D81F4-9A4B-B583-AEC3-00347164068E}"/>
          </ac:spMkLst>
        </pc:spChg>
        <pc:spChg chg="del">
          <ac:chgData name="Kane Gibson" userId="989c40c8-f694-4fca-89b4-efad81783c13" providerId="ADAL" clId="{19FBC3E6-E6BC-4AB5-9258-3B0A6BD7A94D}" dt="2022-09-21T10:28:22.514" v="602" actId="478"/>
          <ac:spMkLst>
            <pc:docMk/>
            <pc:sldMk cId="1697124322" sldId="269"/>
            <ac:spMk id="12" creationId="{7F3A7E37-86BA-E80D-D62C-C1869107D7FE}"/>
          </ac:spMkLst>
        </pc:spChg>
        <pc:spChg chg="del">
          <ac:chgData name="Kane Gibson" userId="989c40c8-f694-4fca-89b4-efad81783c13" providerId="ADAL" clId="{19FBC3E6-E6BC-4AB5-9258-3B0A6BD7A94D}" dt="2022-09-21T10:28:30.591" v="605" actId="478"/>
          <ac:spMkLst>
            <pc:docMk/>
            <pc:sldMk cId="1697124322" sldId="269"/>
            <ac:spMk id="13" creationId="{AFBAD6ED-CD28-88E3-92A2-6B78CB04DCA4}"/>
          </ac:spMkLst>
        </pc:spChg>
        <pc:spChg chg="del">
          <ac:chgData name="Kane Gibson" userId="989c40c8-f694-4fca-89b4-efad81783c13" providerId="ADAL" clId="{19FBC3E6-E6BC-4AB5-9258-3B0A6BD7A94D}" dt="2022-09-21T10:28:29.038" v="604" actId="478"/>
          <ac:spMkLst>
            <pc:docMk/>
            <pc:sldMk cId="1697124322" sldId="269"/>
            <ac:spMk id="15" creationId="{B3E86BED-B3E0-7EB8-3FEA-744905A75BAB}"/>
          </ac:spMkLst>
        </pc:spChg>
        <pc:spChg chg="del">
          <ac:chgData name="Kane Gibson" userId="989c40c8-f694-4fca-89b4-efad81783c13" providerId="ADAL" clId="{19FBC3E6-E6BC-4AB5-9258-3B0A6BD7A94D}" dt="2022-09-21T10:33:57.904" v="615" actId="478"/>
          <ac:spMkLst>
            <pc:docMk/>
            <pc:sldMk cId="1697124322" sldId="269"/>
            <ac:spMk id="16" creationId="{034D82FE-60AD-8C8B-7069-D53210D70E7E}"/>
          </ac:spMkLst>
        </pc:spChg>
        <pc:spChg chg="del">
          <ac:chgData name="Kane Gibson" userId="989c40c8-f694-4fca-89b4-efad81783c13" providerId="ADAL" clId="{19FBC3E6-E6BC-4AB5-9258-3B0A6BD7A94D}" dt="2022-09-21T10:33:54.012" v="614" actId="478"/>
          <ac:spMkLst>
            <pc:docMk/>
            <pc:sldMk cId="1697124322" sldId="269"/>
            <ac:spMk id="19" creationId="{D7248498-8BC9-A6AB-424D-7790F60A9AD7}"/>
          </ac:spMkLst>
        </pc:spChg>
        <pc:spChg chg="del">
          <ac:chgData name="Kane Gibson" userId="989c40c8-f694-4fca-89b4-efad81783c13" providerId="ADAL" clId="{19FBC3E6-E6BC-4AB5-9258-3B0A6BD7A94D}" dt="2022-09-21T10:34:02.165" v="617" actId="478"/>
          <ac:spMkLst>
            <pc:docMk/>
            <pc:sldMk cId="1697124322" sldId="269"/>
            <ac:spMk id="23" creationId="{B7A8FCF8-EF51-B694-244F-15519EFE8A31}"/>
          </ac:spMkLst>
        </pc:spChg>
        <pc:spChg chg="del">
          <ac:chgData name="Kane Gibson" userId="989c40c8-f694-4fca-89b4-efad81783c13" providerId="ADAL" clId="{19FBC3E6-E6BC-4AB5-9258-3B0A6BD7A94D}" dt="2022-09-21T10:34:00.302" v="616" actId="478"/>
          <ac:spMkLst>
            <pc:docMk/>
            <pc:sldMk cId="1697124322" sldId="269"/>
            <ac:spMk id="24" creationId="{4BE51267-431D-1AD8-01E4-E942E704448D}"/>
          </ac:spMkLst>
        </pc:spChg>
        <pc:spChg chg="del">
          <ac:chgData name="Kane Gibson" userId="989c40c8-f694-4fca-89b4-efad81783c13" providerId="ADAL" clId="{19FBC3E6-E6BC-4AB5-9258-3B0A6BD7A94D}" dt="2022-09-21T10:34:06.921" v="619" actId="478"/>
          <ac:spMkLst>
            <pc:docMk/>
            <pc:sldMk cId="1697124322" sldId="269"/>
            <ac:spMk id="25" creationId="{A689BB66-93FC-EDEC-6BF9-D14898A7D616}"/>
          </ac:spMkLst>
        </pc:spChg>
        <pc:spChg chg="del">
          <ac:chgData name="Kane Gibson" userId="989c40c8-f694-4fca-89b4-efad81783c13" providerId="ADAL" clId="{19FBC3E6-E6BC-4AB5-9258-3B0A6BD7A94D}" dt="2022-09-21T10:34:05.176" v="618" actId="478"/>
          <ac:spMkLst>
            <pc:docMk/>
            <pc:sldMk cId="1697124322" sldId="269"/>
            <ac:spMk id="26" creationId="{2C020F2E-26FF-E463-7AC6-A1890CC66241}"/>
          </ac:spMkLst>
        </pc:spChg>
        <pc:spChg chg="del mod">
          <ac:chgData name="Kane Gibson" userId="989c40c8-f694-4fca-89b4-efad81783c13" providerId="ADAL" clId="{19FBC3E6-E6BC-4AB5-9258-3B0A6BD7A94D}" dt="2022-09-21T10:39:34.862" v="637" actId="478"/>
          <ac:spMkLst>
            <pc:docMk/>
            <pc:sldMk cId="1697124322" sldId="269"/>
            <ac:spMk id="27" creationId="{F096960B-64CC-BF4B-51D9-4524A2DA85A8}"/>
          </ac:spMkLst>
        </pc:spChg>
        <pc:spChg chg="del mod">
          <ac:chgData name="Kane Gibson" userId="989c40c8-f694-4fca-89b4-efad81783c13" providerId="ADAL" clId="{19FBC3E6-E6BC-4AB5-9258-3B0A6BD7A94D}" dt="2022-10-17T18:17:22.153" v="3619" actId="478"/>
          <ac:spMkLst>
            <pc:docMk/>
            <pc:sldMk cId="1697124322" sldId="269"/>
            <ac:spMk id="29" creationId="{6DCF4711-9F46-6D7E-E63C-A14137D6B9CE}"/>
          </ac:spMkLst>
        </pc:spChg>
        <pc:spChg chg="del mod">
          <ac:chgData name="Kane Gibson" userId="989c40c8-f694-4fca-89b4-efad81783c13" providerId="ADAL" clId="{19FBC3E6-E6BC-4AB5-9258-3B0A6BD7A94D}" dt="2022-10-17T18:17:22.660" v="3620" actId="478"/>
          <ac:spMkLst>
            <pc:docMk/>
            <pc:sldMk cId="1697124322" sldId="269"/>
            <ac:spMk id="31" creationId="{77682CA6-5B11-F49A-FBA5-7211FD52EF8B}"/>
          </ac:spMkLst>
        </pc:spChg>
        <pc:spChg chg="mod">
          <ac:chgData name="Kane Gibson" userId="989c40c8-f694-4fca-89b4-efad81783c13" providerId="ADAL" clId="{19FBC3E6-E6BC-4AB5-9258-3B0A6BD7A94D}" dt="2022-09-21T12:10:34.844" v="775" actId="1076"/>
          <ac:spMkLst>
            <pc:docMk/>
            <pc:sldMk cId="1697124322" sldId="269"/>
            <ac:spMk id="36" creationId="{DDA65353-926D-9465-EF76-ADB9DFEE2570}"/>
          </ac:spMkLst>
        </pc:spChg>
        <pc:spChg chg="del">
          <ac:chgData name="Kane Gibson" userId="989c40c8-f694-4fca-89b4-efad81783c13" providerId="ADAL" clId="{19FBC3E6-E6BC-4AB5-9258-3B0A6BD7A94D}" dt="2022-10-17T18:17:23.646" v="3621" actId="478"/>
          <ac:spMkLst>
            <pc:docMk/>
            <pc:sldMk cId="1697124322" sldId="269"/>
            <ac:spMk id="54" creationId="{EABD43FF-0658-822C-60C4-12D5CE521F04}"/>
          </ac:spMkLst>
        </pc:spChg>
        <pc:spChg chg="mod">
          <ac:chgData name="Kane Gibson" userId="989c40c8-f694-4fca-89b4-efad81783c13" providerId="ADAL" clId="{19FBC3E6-E6BC-4AB5-9258-3B0A6BD7A94D}" dt="2022-09-21T14:42:27.526" v="1994" actId="1076"/>
          <ac:spMkLst>
            <pc:docMk/>
            <pc:sldMk cId="1697124322" sldId="269"/>
            <ac:spMk id="55" creationId="{572E390E-84C9-1D97-ACAD-560D00F010B9}"/>
          </ac:spMkLst>
        </pc:spChg>
        <pc:graphicFrameChg chg="add mod modGraphic">
          <ac:chgData name="Kane Gibson" userId="989c40c8-f694-4fca-89b4-efad81783c13" providerId="ADAL" clId="{19FBC3E6-E6BC-4AB5-9258-3B0A6BD7A94D}" dt="2022-10-17T18:09:14.685" v="3536" actId="14100"/>
          <ac:graphicFrameMkLst>
            <pc:docMk/>
            <pc:sldMk cId="1697124322" sldId="269"/>
            <ac:graphicFrameMk id="6" creationId="{DD29EBFE-4B97-8061-A00D-55B5A16FB2E9}"/>
          </ac:graphicFrameMkLst>
        </pc:graphicFrameChg>
        <pc:picChg chg="mod">
          <ac:chgData name="Kane Gibson" userId="989c40c8-f694-4fca-89b4-efad81783c13" providerId="ADAL" clId="{19FBC3E6-E6BC-4AB5-9258-3B0A6BD7A94D}" dt="2022-09-22T09:30:39.035" v="2770" actId="1076"/>
          <ac:picMkLst>
            <pc:docMk/>
            <pc:sldMk cId="1697124322" sldId="269"/>
            <ac:picMk id="2" creationId="{ACEBE0AA-6298-1550-5833-F676193CAAB4}"/>
          </ac:picMkLst>
        </pc:picChg>
        <pc:picChg chg="add del mod">
          <ac:chgData name="Kane Gibson" userId="989c40c8-f694-4fca-89b4-efad81783c13" providerId="ADAL" clId="{19FBC3E6-E6BC-4AB5-9258-3B0A6BD7A94D}" dt="2022-10-17T18:09:12.284" v="3535" actId="478"/>
          <ac:picMkLst>
            <pc:docMk/>
            <pc:sldMk cId="1697124322" sldId="269"/>
            <ac:picMk id="5" creationId="{DB67EF4E-3462-C06E-AFDA-C9D32C909F2B}"/>
          </ac:picMkLst>
        </pc:picChg>
      </pc:sldChg>
      <pc:sldChg chg="addSp delSp modSp add del mod ord">
        <pc:chgData name="Kane Gibson" userId="989c40c8-f694-4fca-89b4-efad81783c13" providerId="ADAL" clId="{19FBC3E6-E6BC-4AB5-9258-3B0A6BD7A94D}" dt="2022-10-17T18:17:06.522" v="3608" actId="478"/>
        <pc:sldMkLst>
          <pc:docMk/>
          <pc:sldMk cId="3311587240" sldId="270"/>
        </pc:sldMkLst>
        <pc:spChg chg="add mod">
          <ac:chgData name="Kane Gibson" userId="989c40c8-f694-4fca-89b4-efad81783c13" providerId="ADAL" clId="{19FBC3E6-E6BC-4AB5-9258-3B0A6BD7A94D}" dt="2022-09-30T11:07:56.134" v="3012"/>
          <ac:spMkLst>
            <pc:docMk/>
            <pc:sldMk cId="3311587240" sldId="270"/>
            <ac:spMk id="2" creationId="{B94A8362-4C9F-E63C-E840-D3ED8EE5D890}"/>
          </ac:spMkLst>
        </pc:spChg>
        <pc:spChg chg="add mod">
          <ac:chgData name="Kane Gibson" userId="989c40c8-f694-4fca-89b4-efad81783c13" providerId="ADAL" clId="{19FBC3E6-E6BC-4AB5-9258-3B0A6BD7A94D}" dt="2022-09-21T14:03:45.143" v="1477" actId="14100"/>
          <ac:spMkLst>
            <pc:docMk/>
            <pc:sldMk cId="3311587240" sldId="270"/>
            <ac:spMk id="3" creationId="{B98CD37D-E343-8EBD-45B9-D57E27C5AFEC}"/>
          </ac:spMkLst>
        </pc:spChg>
        <pc:spChg chg="del">
          <ac:chgData name="Kane Gibson" userId="989c40c8-f694-4fca-89b4-efad81783c13" providerId="ADAL" clId="{19FBC3E6-E6BC-4AB5-9258-3B0A6BD7A94D}" dt="2022-09-21T11:55:04.011" v="655" actId="478"/>
          <ac:spMkLst>
            <pc:docMk/>
            <pc:sldMk cId="3311587240" sldId="270"/>
            <ac:spMk id="4" creationId="{C54B3FCB-8142-A603-B33D-149207F93BAF}"/>
          </ac:spMkLst>
        </pc:spChg>
        <pc:spChg chg="del">
          <ac:chgData name="Kane Gibson" userId="989c40c8-f694-4fca-89b4-efad81783c13" providerId="ADAL" clId="{19FBC3E6-E6BC-4AB5-9258-3B0A6BD7A94D}" dt="2022-09-21T11:55:04.011" v="655" actId="478"/>
          <ac:spMkLst>
            <pc:docMk/>
            <pc:sldMk cId="3311587240" sldId="270"/>
            <ac:spMk id="7" creationId="{97E0ACDF-A025-181A-D11A-5F57D6E58988}"/>
          </ac:spMkLst>
        </pc:spChg>
        <pc:spChg chg="add del mod">
          <ac:chgData name="Kane Gibson" userId="989c40c8-f694-4fca-89b4-efad81783c13" providerId="ADAL" clId="{19FBC3E6-E6BC-4AB5-9258-3B0A6BD7A94D}" dt="2022-09-21T12:09:20.383" v="768" actId="478"/>
          <ac:spMkLst>
            <pc:docMk/>
            <pc:sldMk cId="3311587240" sldId="270"/>
            <ac:spMk id="8" creationId="{F3466646-9199-96D3-40CA-E86672C934D7}"/>
          </ac:spMkLst>
        </pc:spChg>
        <pc:spChg chg="add mod">
          <ac:chgData name="Kane Gibson" userId="989c40c8-f694-4fca-89b4-efad81783c13" providerId="ADAL" clId="{19FBC3E6-E6BC-4AB5-9258-3B0A6BD7A94D}" dt="2022-10-17T17:55:22.650" v="3436" actId="14100"/>
          <ac:spMkLst>
            <pc:docMk/>
            <pc:sldMk cId="3311587240" sldId="270"/>
            <ac:spMk id="9" creationId="{0DC48A54-4E33-BA21-2783-0CED04D0D0AD}"/>
          </ac:spMkLst>
        </pc:spChg>
        <pc:spChg chg="del">
          <ac:chgData name="Kane Gibson" userId="989c40c8-f694-4fca-89b4-efad81783c13" providerId="ADAL" clId="{19FBC3E6-E6BC-4AB5-9258-3B0A6BD7A94D}" dt="2022-09-30T11:07:55.048" v="3011" actId="478"/>
          <ac:spMkLst>
            <pc:docMk/>
            <pc:sldMk cId="3311587240" sldId="270"/>
            <ac:spMk id="10" creationId="{D50D4E7D-0F76-2647-87D2-1B460249DEA0}"/>
          </ac:spMkLst>
        </pc:spChg>
        <pc:spChg chg="add mod">
          <ac:chgData name="Kane Gibson" userId="989c40c8-f694-4fca-89b4-efad81783c13" providerId="ADAL" clId="{19FBC3E6-E6BC-4AB5-9258-3B0A6BD7A94D}" dt="2022-10-17T17:55:05.385" v="3431"/>
          <ac:spMkLst>
            <pc:docMk/>
            <pc:sldMk cId="3311587240" sldId="270"/>
            <ac:spMk id="10" creationId="{D97E6B3C-5C4F-4A14-A755-4B55025527D6}"/>
          </ac:spMkLst>
        </pc:spChg>
        <pc:spChg chg="add mod">
          <ac:chgData name="Kane Gibson" userId="989c40c8-f694-4fca-89b4-efad81783c13" providerId="ADAL" clId="{19FBC3E6-E6BC-4AB5-9258-3B0A6BD7A94D}" dt="2022-10-17T17:55:05.385" v="3431"/>
          <ac:spMkLst>
            <pc:docMk/>
            <pc:sldMk cId="3311587240" sldId="270"/>
            <ac:spMk id="11" creationId="{34AD5DD7-70AB-664E-545B-2A9367850005}"/>
          </ac:spMkLst>
        </pc:spChg>
        <pc:spChg chg="del">
          <ac:chgData name="Kane Gibson" userId="989c40c8-f694-4fca-89b4-efad81783c13" providerId="ADAL" clId="{19FBC3E6-E6BC-4AB5-9258-3B0A6BD7A94D}" dt="2022-09-21T11:55:04.011" v="655" actId="478"/>
          <ac:spMkLst>
            <pc:docMk/>
            <pc:sldMk cId="3311587240" sldId="270"/>
            <ac:spMk id="11" creationId="{748D81F4-9A4B-B583-AEC3-00347164068E}"/>
          </ac:spMkLst>
        </pc:spChg>
        <pc:spChg chg="add del mod">
          <ac:chgData name="Kane Gibson" userId="989c40c8-f694-4fca-89b4-efad81783c13" providerId="ADAL" clId="{19FBC3E6-E6BC-4AB5-9258-3B0A6BD7A94D}" dt="2022-09-21T11:55:56.029" v="659" actId="478"/>
          <ac:spMkLst>
            <pc:docMk/>
            <pc:sldMk cId="3311587240" sldId="270"/>
            <ac:spMk id="12" creationId="{2ECB9FA5-5EE6-9BA7-D019-CCE441E2816E}"/>
          </ac:spMkLst>
        </pc:spChg>
        <pc:spChg chg="add del mod">
          <ac:chgData name="Kane Gibson" userId="989c40c8-f694-4fca-89b4-efad81783c13" providerId="ADAL" clId="{19FBC3E6-E6BC-4AB5-9258-3B0A6BD7A94D}" dt="2022-09-21T12:12:43.395" v="799" actId="478"/>
          <ac:spMkLst>
            <pc:docMk/>
            <pc:sldMk cId="3311587240" sldId="270"/>
            <ac:spMk id="13" creationId="{C186C612-297D-C269-59D9-A6155B9E832A}"/>
          </ac:spMkLst>
        </pc:spChg>
        <pc:spChg chg="add del mod">
          <ac:chgData name="Kane Gibson" userId="989c40c8-f694-4fca-89b4-efad81783c13" providerId="ADAL" clId="{19FBC3E6-E6BC-4AB5-9258-3B0A6BD7A94D}" dt="2022-09-21T14:17:58.909" v="1689" actId="478"/>
          <ac:spMkLst>
            <pc:docMk/>
            <pc:sldMk cId="3311587240" sldId="270"/>
            <ac:spMk id="23" creationId="{1DE3A2FE-F1EC-7A18-234C-ADE9D2C33DF2}"/>
          </ac:spMkLst>
        </pc:spChg>
        <pc:spChg chg="add mod">
          <ac:chgData name="Kane Gibson" userId="989c40c8-f694-4fca-89b4-efad81783c13" providerId="ADAL" clId="{19FBC3E6-E6BC-4AB5-9258-3B0A6BD7A94D}" dt="2022-09-21T14:06:15.845" v="1500" actId="20577"/>
          <ac:spMkLst>
            <pc:docMk/>
            <pc:sldMk cId="3311587240" sldId="270"/>
            <ac:spMk id="28" creationId="{0BDF2607-38C0-23F0-664D-94C8EAF6577A}"/>
          </ac:spMkLst>
        </pc:spChg>
        <pc:spChg chg="del mod">
          <ac:chgData name="Kane Gibson" userId="989c40c8-f694-4fca-89b4-efad81783c13" providerId="ADAL" clId="{19FBC3E6-E6BC-4AB5-9258-3B0A6BD7A94D}" dt="2022-10-17T18:17:04.416" v="3605" actId="478"/>
          <ac:spMkLst>
            <pc:docMk/>
            <pc:sldMk cId="3311587240" sldId="270"/>
            <ac:spMk id="29" creationId="{6DCF4711-9F46-6D7E-E63C-A14137D6B9CE}"/>
          </ac:spMkLst>
        </pc:spChg>
        <pc:spChg chg="add mod">
          <ac:chgData name="Kane Gibson" userId="989c40c8-f694-4fca-89b4-efad81783c13" providerId="ADAL" clId="{19FBC3E6-E6BC-4AB5-9258-3B0A6BD7A94D}" dt="2022-09-21T12:12:52.976" v="800" actId="1076"/>
          <ac:spMkLst>
            <pc:docMk/>
            <pc:sldMk cId="3311587240" sldId="270"/>
            <ac:spMk id="30" creationId="{56B38422-265C-B2B4-6622-091B5420D6EF}"/>
          </ac:spMkLst>
        </pc:spChg>
        <pc:spChg chg="del mod">
          <ac:chgData name="Kane Gibson" userId="989c40c8-f694-4fca-89b4-efad81783c13" providerId="ADAL" clId="{19FBC3E6-E6BC-4AB5-9258-3B0A6BD7A94D}" dt="2022-10-17T18:17:05.860" v="3607" actId="478"/>
          <ac:spMkLst>
            <pc:docMk/>
            <pc:sldMk cId="3311587240" sldId="270"/>
            <ac:spMk id="31" creationId="{77682CA6-5B11-F49A-FBA5-7211FD52EF8B}"/>
          </ac:spMkLst>
        </pc:spChg>
        <pc:spChg chg="mod">
          <ac:chgData name="Kane Gibson" userId="989c40c8-f694-4fca-89b4-efad81783c13" providerId="ADAL" clId="{19FBC3E6-E6BC-4AB5-9258-3B0A6BD7A94D}" dt="2022-09-21T12:10:47.203" v="776" actId="14100"/>
          <ac:spMkLst>
            <pc:docMk/>
            <pc:sldMk cId="3311587240" sldId="270"/>
            <ac:spMk id="36" creationId="{DDA65353-926D-9465-EF76-ADB9DFEE2570}"/>
          </ac:spMkLst>
        </pc:spChg>
        <pc:spChg chg="add del mod">
          <ac:chgData name="Kane Gibson" userId="989c40c8-f694-4fca-89b4-efad81783c13" providerId="ADAL" clId="{19FBC3E6-E6BC-4AB5-9258-3B0A6BD7A94D}" dt="2022-09-21T14:54:54.733" v="2142" actId="478"/>
          <ac:spMkLst>
            <pc:docMk/>
            <pc:sldMk cId="3311587240" sldId="270"/>
            <ac:spMk id="39" creationId="{FE6894FF-4216-6955-672B-48FB4E8BE9E9}"/>
          </ac:spMkLst>
        </pc:spChg>
        <pc:spChg chg="add del mod">
          <ac:chgData name="Kane Gibson" userId="989c40c8-f694-4fca-89b4-efad81783c13" providerId="ADAL" clId="{19FBC3E6-E6BC-4AB5-9258-3B0A6BD7A94D}" dt="2022-09-21T14:54:54.733" v="2142" actId="478"/>
          <ac:spMkLst>
            <pc:docMk/>
            <pc:sldMk cId="3311587240" sldId="270"/>
            <ac:spMk id="40" creationId="{2B514DCD-1C7B-FE66-5BCB-B08A5BD3F3D8}"/>
          </ac:spMkLst>
        </pc:spChg>
        <pc:spChg chg="add del mod">
          <ac:chgData name="Kane Gibson" userId="989c40c8-f694-4fca-89b4-efad81783c13" providerId="ADAL" clId="{19FBC3E6-E6BC-4AB5-9258-3B0A6BD7A94D}" dt="2022-09-21T12:33:03.244" v="968"/>
          <ac:spMkLst>
            <pc:docMk/>
            <pc:sldMk cId="3311587240" sldId="270"/>
            <ac:spMk id="42" creationId="{8D9DA6EF-4275-7F13-4319-0C33D6C02E3E}"/>
          </ac:spMkLst>
        </pc:spChg>
        <pc:spChg chg="add del mod">
          <ac:chgData name="Kane Gibson" userId="989c40c8-f694-4fca-89b4-efad81783c13" providerId="ADAL" clId="{19FBC3E6-E6BC-4AB5-9258-3B0A6BD7A94D}" dt="2022-09-21T12:33:03.244" v="968"/>
          <ac:spMkLst>
            <pc:docMk/>
            <pc:sldMk cId="3311587240" sldId="270"/>
            <ac:spMk id="43" creationId="{04EF262C-68B0-DD70-A172-3C047235C5FF}"/>
          </ac:spMkLst>
        </pc:spChg>
        <pc:spChg chg="add del mod">
          <ac:chgData name="Kane Gibson" userId="989c40c8-f694-4fca-89b4-efad81783c13" providerId="ADAL" clId="{19FBC3E6-E6BC-4AB5-9258-3B0A6BD7A94D}" dt="2022-09-21T12:40:16.654" v="1033" actId="478"/>
          <ac:spMkLst>
            <pc:docMk/>
            <pc:sldMk cId="3311587240" sldId="270"/>
            <ac:spMk id="45" creationId="{9A940C39-2641-A4EE-58A0-3C680C983931}"/>
          </ac:spMkLst>
        </pc:spChg>
        <pc:spChg chg="add del mod">
          <ac:chgData name="Kane Gibson" userId="989c40c8-f694-4fca-89b4-efad81783c13" providerId="ADAL" clId="{19FBC3E6-E6BC-4AB5-9258-3B0A6BD7A94D}" dt="2022-10-17T17:55:16.378" v="3433" actId="478"/>
          <ac:spMkLst>
            <pc:docMk/>
            <pc:sldMk cId="3311587240" sldId="270"/>
            <ac:spMk id="47" creationId="{93282525-752A-CF38-45F1-B4F3201DF7F4}"/>
          </ac:spMkLst>
        </pc:spChg>
        <pc:spChg chg="add del mod">
          <ac:chgData name="Kane Gibson" userId="989c40c8-f694-4fca-89b4-efad81783c13" providerId="ADAL" clId="{19FBC3E6-E6BC-4AB5-9258-3B0A6BD7A94D}" dt="2022-09-21T14:29:22.458" v="1779" actId="478"/>
          <ac:spMkLst>
            <pc:docMk/>
            <pc:sldMk cId="3311587240" sldId="270"/>
            <ac:spMk id="48" creationId="{A25BCA0C-B5BE-13B2-E806-7F8AE94EDB6C}"/>
          </ac:spMkLst>
        </pc:spChg>
        <pc:spChg chg="add del mod">
          <ac:chgData name="Kane Gibson" userId="989c40c8-f694-4fca-89b4-efad81783c13" providerId="ADAL" clId="{19FBC3E6-E6BC-4AB5-9258-3B0A6BD7A94D}" dt="2022-09-21T14:29:23.972" v="1780" actId="478"/>
          <ac:spMkLst>
            <pc:docMk/>
            <pc:sldMk cId="3311587240" sldId="270"/>
            <ac:spMk id="49" creationId="{D2CF070A-8176-62CF-3AAB-56A2743804D7}"/>
          </ac:spMkLst>
        </pc:spChg>
        <pc:spChg chg="add mod">
          <ac:chgData name="Kane Gibson" userId="989c40c8-f694-4fca-89b4-efad81783c13" providerId="ADAL" clId="{19FBC3E6-E6BC-4AB5-9258-3B0A6BD7A94D}" dt="2022-09-21T14:29:28.403" v="1782" actId="20577"/>
          <ac:spMkLst>
            <pc:docMk/>
            <pc:sldMk cId="3311587240" sldId="270"/>
            <ac:spMk id="51" creationId="{220F01BD-D3CA-1BEE-0EF0-A428EE359D9A}"/>
          </ac:spMkLst>
        </pc:spChg>
        <pc:spChg chg="add mod">
          <ac:chgData name="Kane Gibson" userId="989c40c8-f694-4fca-89b4-efad81783c13" providerId="ADAL" clId="{19FBC3E6-E6BC-4AB5-9258-3B0A6BD7A94D}" dt="2022-09-21T14:29:33.696" v="1786" actId="20577"/>
          <ac:spMkLst>
            <pc:docMk/>
            <pc:sldMk cId="3311587240" sldId="270"/>
            <ac:spMk id="52" creationId="{1870C788-8724-3F18-6B82-9AFA6E9669A6}"/>
          </ac:spMkLst>
        </pc:spChg>
        <pc:spChg chg="add mod">
          <ac:chgData name="Kane Gibson" userId="989c40c8-f694-4fca-89b4-efad81783c13" providerId="ADAL" clId="{19FBC3E6-E6BC-4AB5-9258-3B0A6BD7A94D}" dt="2022-09-21T14:43:07.141" v="2004"/>
          <ac:spMkLst>
            <pc:docMk/>
            <pc:sldMk cId="3311587240" sldId="270"/>
            <ac:spMk id="53" creationId="{9EAA7018-757B-E6DB-4D37-FC66C2C69AB9}"/>
          </ac:spMkLst>
        </pc:spChg>
        <pc:spChg chg="del">
          <ac:chgData name="Kane Gibson" userId="989c40c8-f694-4fca-89b4-efad81783c13" providerId="ADAL" clId="{19FBC3E6-E6BC-4AB5-9258-3B0A6BD7A94D}" dt="2022-10-17T18:17:06.522" v="3608" actId="478"/>
          <ac:spMkLst>
            <pc:docMk/>
            <pc:sldMk cId="3311587240" sldId="270"/>
            <ac:spMk id="54" creationId="{EABD43FF-0658-822C-60C4-12D5CE521F04}"/>
          </ac:spMkLst>
        </pc:spChg>
        <pc:spChg chg="del">
          <ac:chgData name="Kane Gibson" userId="989c40c8-f694-4fca-89b4-efad81783c13" providerId="ADAL" clId="{19FBC3E6-E6BC-4AB5-9258-3B0A6BD7A94D}" dt="2022-09-21T14:43:06.285" v="2003" actId="478"/>
          <ac:spMkLst>
            <pc:docMk/>
            <pc:sldMk cId="3311587240" sldId="270"/>
            <ac:spMk id="55" creationId="{572E390E-84C9-1D97-ACAD-560D00F010B9}"/>
          </ac:spMkLst>
        </pc:spChg>
        <pc:spChg chg="add del mod">
          <ac:chgData name="Kane Gibson" userId="989c40c8-f694-4fca-89b4-efad81783c13" providerId="ADAL" clId="{19FBC3E6-E6BC-4AB5-9258-3B0A6BD7A94D}" dt="2022-10-17T17:54:53.167" v="3425" actId="478"/>
          <ac:spMkLst>
            <pc:docMk/>
            <pc:sldMk cId="3311587240" sldId="270"/>
            <ac:spMk id="62" creationId="{23606140-C359-3F11-C61E-AE36F1517870}"/>
          </ac:spMkLst>
        </pc:spChg>
        <pc:spChg chg="add del mod">
          <ac:chgData name="Kane Gibson" userId="989c40c8-f694-4fca-89b4-efad81783c13" providerId="ADAL" clId="{19FBC3E6-E6BC-4AB5-9258-3B0A6BD7A94D}" dt="2022-10-17T17:55:34.326" v="3437" actId="478"/>
          <ac:spMkLst>
            <pc:docMk/>
            <pc:sldMk cId="3311587240" sldId="270"/>
            <ac:spMk id="2048" creationId="{AA5180EB-66A4-E6B9-099D-9117A91BE19C}"/>
          </ac:spMkLst>
        </pc:spChg>
        <pc:graphicFrameChg chg="add mod">
          <ac:chgData name="Kane Gibson" userId="989c40c8-f694-4fca-89b4-efad81783c13" providerId="ADAL" clId="{19FBC3E6-E6BC-4AB5-9258-3B0A6BD7A94D}" dt="2022-10-17T17:55:05.385" v="3431"/>
          <ac:graphicFrameMkLst>
            <pc:docMk/>
            <pc:sldMk cId="3311587240" sldId="270"/>
            <ac:graphicFrameMk id="4" creationId="{9B4114BB-DFE5-800B-10B0-5782B49F73EF}"/>
          </ac:graphicFrameMkLst>
        </pc:graphicFrameChg>
        <pc:graphicFrameChg chg="del">
          <ac:chgData name="Kane Gibson" userId="989c40c8-f694-4fca-89b4-efad81783c13" providerId="ADAL" clId="{19FBC3E6-E6BC-4AB5-9258-3B0A6BD7A94D}" dt="2022-09-21T11:55:04.011" v="655" actId="478"/>
          <ac:graphicFrameMkLst>
            <pc:docMk/>
            <pc:sldMk cId="3311587240" sldId="270"/>
            <ac:graphicFrameMk id="6" creationId="{DD29EBFE-4B97-8061-A00D-55B5A16FB2E9}"/>
          </ac:graphicFrameMkLst>
        </pc:graphicFrameChg>
        <pc:graphicFrameChg chg="add del mod modGraphic">
          <ac:chgData name="Kane Gibson" userId="989c40c8-f694-4fca-89b4-efad81783c13" providerId="ADAL" clId="{19FBC3E6-E6BC-4AB5-9258-3B0A6BD7A94D}" dt="2022-09-21T14:54:54.733" v="2142" actId="478"/>
          <ac:graphicFrameMkLst>
            <pc:docMk/>
            <pc:sldMk cId="3311587240" sldId="270"/>
            <ac:graphicFrameMk id="9" creationId="{AD0EE416-E565-45C8-1EFE-931CE8052EE6}"/>
          </ac:graphicFrameMkLst>
        </pc:graphicFrameChg>
        <pc:graphicFrameChg chg="add mod modGraphic">
          <ac:chgData name="Kane Gibson" userId="989c40c8-f694-4fca-89b4-efad81783c13" providerId="ADAL" clId="{19FBC3E6-E6BC-4AB5-9258-3B0A6BD7A94D}" dt="2022-09-21T14:28:53.402" v="1777" actId="2165"/>
          <ac:graphicFrameMkLst>
            <pc:docMk/>
            <pc:sldMk cId="3311587240" sldId="270"/>
            <ac:graphicFrameMk id="46" creationId="{132965C0-C3A4-8A08-B868-95089D643185}"/>
          </ac:graphicFrameMkLst>
        </pc:graphicFrameChg>
        <pc:graphicFrameChg chg="add del mod modGraphic">
          <ac:chgData name="Kane Gibson" userId="989c40c8-f694-4fca-89b4-efad81783c13" providerId="ADAL" clId="{19FBC3E6-E6BC-4AB5-9258-3B0A6BD7A94D}" dt="2022-10-17T17:54:58.506" v="3428" actId="478"/>
          <ac:graphicFrameMkLst>
            <pc:docMk/>
            <pc:sldMk cId="3311587240" sldId="270"/>
            <ac:graphicFrameMk id="56" creationId="{518EABE1-08D4-C3B8-DD21-6305EEDAEBE9}"/>
          </ac:graphicFrameMkLst>
        </pc:graphicFrameChg>
        <pc:picChg chg="del">
          <ac:chgData name="Kane Gibson" userId="989c40c8-f694-4fca-89b4-efad81783c13" providerId="ADAL" clId="{19FBC3E6-E6BC-4AB5-9258-3B0A6BD7A94D}" dt="2022-09-21T11:55:04.011" v="655" actId="478"/>
          <ac:picMkLst>
            <pc:docMk/>
            <pc:sldMk cId="3311587240" sldId="270"/>
            <ac:picMk id="2" creationId="{ACEBE0AA-6298-1550-5833-F676193CAAB4}"/>
          </ac:picMkLst>
        </pc:picChg>
        <pc:picChg chg="add mod">
          <ac:chgData name="Kane Gibson" userId="989c40c8-f694-4fca-89b4-efad81783c13" providerId="ADAL" clId="{19FBC3E6-E6BC-4AB5-9258-3B0A6BD7A94D}" dt="2022-10-17T17:55:05.385" v="3431"/>
          <ac:picMkLst>
            <pc:docMk/>
            <pc:sldMk cId="3311587240" sldId="270"/>
            <ac:picMk id="5" creationId="{5091BB05-1A76-51DB-98B5-3138E8E81B3F}"/>
          </ac:picMkLst>
        </pc:picChg>
        <pc:picChg chg="del">
          <ac:chgData name="Kane Gibson" userId="989c40c8-f694-4fca-89b4-efad81783c13" providerId="ADAL" clId="{19FBC3E6-E6BC-4AB5-9258-3B0A6BD7A94D}" dt="2022-09-21T11:55:04.011" v="655" actId="478"/>
          <ac:picMkLst>
            <pc:docMk/>
            <pc:sldMk cId="3311587240" sldId="270"/>
            <ac:picMk id="5" creationId="{DB67EF4E-3462-C06E-AFDA-C9D32C909F2B}"/>
          </ac:picMkLst>
        </pc:picChg>
        <pc:picChg chg="add mod">
          <ac:chgData name="Kane Gibson" userId="989c40c8-f694-4fca-89b4-efad81783c13" providerId="ADAL" clId="{19FBC3E6-E6BC-4AB5-9258-3B0A6BD7A94D}" dt="2022-10-17T17:55:05.385" v="3431"/>
          <ac:picMkLst>
            <pc:docMk/>
            <pc:sldMk cId="3311587240" sldId="270"/>
            <ac:picMk id="6" creationId="{ABDB97DA-13CD-3564-679C-3388131937A9}"/>
          </ac:picMkLst>
        </pc:picChg>
        <pc:picChg chg="add mod">
          <ac:chgData name="Kane Gibson" userId="989c40c8-f694-4fca-89b4-efad81783c13" providerId="ADAL" clId="{19FBC3E6-E6BC-4AB5-9258-3B0A6BD7A94D}" dt="2022-10-17T17:55:05.385" v="3431"/>
          <ac:picMkLst>
            <pc:docMk/>
            <pc:sldMk cId="3311587240" sldId="270"/>
            <ac:picMk id="7" creationId="{E0D4F36D-C1C9-6D3A-7224-E71700F2BE0E}"/>
          </ac:picMkLst>
        </pc:picChg>
        <pc:picChg chg="add mod">
          <ac:chgData name="Kane Gibson" userId="989c40c8-f694-4fca-89b4-efad81783c13" providerId="ADAL" clId="{19FBC3E6-E6BC-4AB5-9258-3B0A6BD7A94D}" dt="2022-10-17T17:55:05.385" v="3431"/>
          <ac:picMkLst>
            <pc:docMk/>
            <pc:sldMk cId="3311587240" sldId="270"/>
            <ac:picMk id="8" creationId="{41B9DEBF-5975-2EEC-E7D2-E004A0F2C823}"/>
          </ac:picMkLst>
        </pc:picChg>
        <pc:picChg chg="add del mod">
          <ac:chgData name="Kane Gibson" userId="989c40c8-f694-4fca-89b4-efad81783c13" providerId="ADAL" clId="{19FBC3E6-E6BC-4AB5-9258-3B0A6BD7A94D}" dt="2022-10-17T17:56:59.388" v="3444" actId="478"/>
          <ac:picMkLst>
            <pc:docMk/>
            <pc:sldMk cId="3311587240" sldId="270"/>
            <ac:picMk id="12" creationId="{E6D34411-8CE7-CECE-8EAA-7431BE5092A8}"/>
          </ac:picMkLst>
        </pc:picChg>
        <pc:picChg chg="add del mod">
          <ac:chgData name="Kane Gibson" userId="989c40c8-f694-4fca-89b4-efad81783c13" providerId="ADAL" clId="{19FBC3E6-E6BC-4AB5-9258-3B0A6BD7A94D}" dt="2022-09-21T14:01:55.054" v="1472" actId="478"/>
          <ac:picMkLst>
            <pc:docMk/>
            <pc:sldMk cId="3311587240" sldId="270"/>
            <ac:picMk id="14" creationId="{D8D46ED8-21AC-80B4-2388-D34F4946C414}"/>
          </ac:picMkLst>
        </pc:picChg>
        <pc:picChg chg="add del mod">
          <ac:chgData name="Kane Gibson" userId="989c40c8-f694-4fca-89b4-efad81783c13" providerId="ADAL" clId="{19FBC3E6-E6BC-4AB5-9258-3B0A6BD7A94D}" dt="2022-09-21T14:01:55.054" v="1472" actId="478"/>
          <ac:picMkLst>
            <pc:docMk/>
            <pc:sldMk cId="3311587240" sldId="270"/>
            <ac:picMk id="15" creationId="{79409B78-42AC-2674-01A6-E2C1E4EA169B}"/>
          </ac:picMkLst>
        </pc:picChg>
        <pc:picChg chg="add del mod">
          <ac:chgData name="Kane Gibson" userId="989c40c8-f694-4fca-89b4-efad81783c13" providerId="ADAL" clId="{19FBC3E6-E6BC-4AB5-9258-3B0A6BD7A94D}" dt="2022-09-21T12:17:17.658" v="865" actId="478"/>
          <ac:picMkLst>
            <pc:docMk/>
            <pc:sldMk cId="3311587240" sldId="270"/>
            <ac:picMk id="16" creationId="{5F95E979-5A76-CF37-3D19-3F8B686E7A70}"/>
          </ac:picMkLst>
        </pc:picChg>
        <pc:picChg chg="add del mod modCrop">
          <ac:chgData name="Kane Gibson" userId="989c40c8-f694-4fca-89b4-efad81783c13" providerId="ADAL" clId="{19FBC3E6-E6BC-4AB5-9258-3B0A6BD7A94D}" dt="2022-09-21T14:54:54.733" v="2142" actId="478"/>
          <ac:picMkLst>
            <pc:docMk/>
            <pc:sldMk cId="3311587240" sldId="270"/>
            <ac:picMk id="19" creationId="{695268F4-AC82-8629-3459-B334C3286A26}"/>
          </ac:picMkLst>
        </pc:picChg>
        <pc:picChg chg="add del mod">
          <ac:chgData name="Kane Gibson" userId="989c40c8-f694-4fca-89b4-efad81783c13" providerId="ADAL" clId="{19FBC3E6-E6BC-4AB5-9258-3B0A6BD7A94D}" dt="2022-09-21T12:17:32.527" v="871" actId="478"/>
          <ac:picMkLst>
            <pc:docMk/>
            <pc:sldMk cId="3311587240" sldId="270"/>
            <ac:picMk id="24" creationId="{4C43B154-9A1F-A436-F2E2-E5F383FF7239}"/>
          </ac:picMkLst>
        </pc:picChg>
        <pc:picChg chg="add del mod modCrop">
          <ac:chgData name="Kane Gibson" userId="989c40c8-f694-4fca-89b4-efad81783c13" providerId="ADAL" clId="{19FBC3E6-E6BC-4AB5-9258-3B0A6BD7A94D}" dt="2022-09-21T14:54:54.733" v="2142" actId="478"/>
          <ac:picMkLst>
            <pc:docMk/>
            <pc:sldMk cId="3311587240" sldId="270"/>
            <ac:picMk id="25" creationId="{F1710AF1-63C7-C2B7-B3AA-E21CFDC20CC5}"/>
          </ac:picMkLst>
        </pc:picChg>
        <pc:picChg chg="add del mod">
          <ac:chgData name="Kane Gibson" userId="989c40c8-f694-4fca-89b4-efad81783c13" providerId="ADAL" clId="{19FBC3E6-E6BC-4AB5-9258-3B0A6BD7A94D}" dt="2022-09-21T14:54:54.733" v="2142" actId="478"/>
          <ac:picMkLst>
            <pc:docMk/>
            <pc:sldMk cId="3311587240" sldId="270"/>
            <ac:picMk id="26" creationId="{3C1D87AC-265C-76C9-A848-9BBDB0D097AB}"/>
          </ac:picMkLst>
        </pc:picChg>
        <pc:picChg chg="add del mod">
          <ac:chgData name="Kane Gibson" userId="989c40c8-f694-4fca-89b4-efad81783c13" providerId="ADAL" clId="{19FBC3E6-E6BC-4AB5-9258-3B0A6BD7A94D}" dt="2022-09-21T14:54:54.733" v="2142" actId="478"/>
          <ac:picMkLst>
            <pc:docMk/>
            <pc:sldMk cId="3311587240" sldId="270"/>
            <ac:picMk id="27" creationId="{077CDC40-9847-A3AC-ACA6-548263ABDD83}"/>
          </ac:picMkLst>
        </pc:picChg>
        <pc:picChg chg="add del mod">
          <ac:chgData name="Kane Gibson" userId="989c40c8-f694-4fca-89b4-efad81783c13" providerId="ADAL" clId="{19FBC3E6-E6BC-4AB5-9258-3B0A6BD7A94D}" dt="2022-09-21T12:16:01.336" v="852" actId="478"/>
          <ac:picMkLst>
            <pc:docMk/>
            <pc:sldMk cId="3311587240" sldId="270"/>
            <ac:picMk id="32" creationId="{661AC31B-264D-B6A4-7168-B6A24C545FE7}"/>
          </ac:picMkLst>
        </pc:picChg>
        <pc:picChg chg="add del mod modCrop">
          <ac:chgData name="Kane Gibson" userId="989c40c8-f694-4fca-89b4-efad81783c13" providerId="ADAL" clId="{19FBC3E6-E6BC-4AB5-9258-3B0A6BD7A94D}" dt="2022-09-21T14:54:54.733" v="2142" actId="478"/>
          <ac:picMkLst>
            <pc:docMk/>
            <pc:sldMk cId="3311587240" sldId="270"/>
            <ac:picMk id="33" creationId="{27A4B418-89EF-AC32-7420-590C37FD7C90}"/>
          </ac:picMkLst>
        </pc:picChg>
        <pc:picChg chg="add del mod">
          <ac:chgData name="Kane Gibson" userId="989c40c8-f694-4fca-89b4-efad81783c13" providerId="ADAL" clId="{19FBC3E6-E6BC-4AB5-9258-3B0A6BD7A94D}" dt="2022-09-21T12:17:49.650" v="875" actId="478"/>
          <ac:picMkLst>
            <pc:docMk/>
            <pc:sldMk cId="3311587240" sldId="270"/>
            <ac:picMk id="34" creationId="{ACCE1F0B-204D-5C9E-CCA8-C6027B0B2642}"/>
          </ac:picMkLst>
        </pc:picChg>
        <pc:picChg chg="add del mod">
          <ac:chgData name="Kane Gibson" userId="989c40c8-f694-4fca-89b4-efad81783c13" providerId="ADAL" clId="{19FBC3E6-E6BC-4AB5-9258-3B0A6BD7A94D}" dt="2022-09-21T14:01:55.054" v="1472" actId="478"/>
          <ac:picMkLst>
            <pc:docMk/>
            <pc:sldMk cId="3311587240" sldId="270"/>
            <ac:picMk id="35" creationId="{849A100A-C96E-4E33-1E27-F0927C6246B3}"/>
          </ac:picMkLst>
        </pc:picChg>
        <pc:picChg chg="add del mod">
          <ac:chgData name="Kane Gibson" userId="989c40c8-f694-4fca-89b4-efad81783c13" providerId="ADAL" clId="{19FBC3E6-E6BC-4AB5-9258-3B0A6BD7A94D}" dt="2022-09-21T14:01:55.054" v="1472" actId="478"/>
          <ac:picMkLst>
            <pc:docMk/>
            <pc:sldMk cId="3311587240" sldId="270"/>
            <ac:picMk id="37" creationId="{D2D9DB0C-3250-451C-ACC1-D042DF5357B3}"/>
          </ac:picMkLst>
        </pc:picChg>
        <pc:picChg chg="add del mod">
          <ac:chgData name="Kane Gibson" userId="989c40c8-f694-4fca-89b4-efad81783c13" providerId="ADAL" clId="{19FBC3E6-E6BC-4AB5-9258-3B0A6BD7A94D}" dt="2022-09-21T14:01:55.054" v="1472" actId="478"/>
          <ac:picMkLst>
            <pc:docMk/>
            <pc:sldMk cId="3311587240" sldId="270"/>
            <ac:picMk id="38" creationId="{AD0CF6FA-CBF0-A01D-3E74-69F0E99F1871}"/>
          </ac:picMkLst>
        </pc:picChg>
        <pc:picChg chg="add del mod">
          <ac:chgData name="Kane Gibson" userId="989c40c8-f694-4fca-89b4-efad81783c13" providerId="ADAL" clId="{19FBC3E6-E6BC-4AB5-9258-3B0A6BD7A94D}" dt="2022-09-21T14:54:54.733" v="2142" actId="478"/>
          <ac:picMkLst>
            <pc:docMk/>
            <pc:sldMk cId="3311587240" sldId="270"/>
            <ac:picMk id="41" creationId="{E2F4BDA9-D495-DC94-AAFB-D1C76D5CD11C}"/>
          </ac:picMkLst>
        </pc:picChg>
        <pc:picChg chg="add del mod">
          <ac:chgData name="Kane Gibson" userId="989c40c8-f694-4fca-89b4-efad81783c13" providerId="ADAL" clId="{19FBC3E6-E6BC-4AB5-9258-3B0A6BD7A94D}" dt="2022-09-21T12:33:03.244" v="968"/>
          <ac:picMkLst>
            <pc:docMk/>
            <pc:sldMk cId="3311587240" sldId="270"/>
            <ac:picMk id="44" creationId="{08B419AD-129E-6652-5285-2A6C89BDAEE8}"/>
          </ac:picMkLst>
        </pc:picChg>
        <pc:picChg chg="add del mod">
          <ac:chgData name="Kane Gibson" userId="989c40c8-f694-4fca-89b4-efad81783c13" providerId="ADAL" clId="{19FBC3E6-E6BC-4AB5-9258-3B0A6BD7A94D}" dt="2022-09-21T14:28:37.540" v="1776" actId="478"/>
          <ac:picMkLst>
            <pc:docMk/>
            <pc:sldMk cId="3311587240" sldId="270"/>
            <ac:picMk id="50" creationId="{085A5F6D-8674-CCA2-C292-B898C98303FE}"/>
          </ac:picMkLst>
        </pc:picChg>
        <pc:picChg chg="add del mod">
          <ac:chgData name="Kane Gibson" userId="989c40c8-f694-4fca-89b4-efad81783c13" providerId="ADAL" clId="{19FBC3E6-E6BC-4AB5-9258-3B0A6BD7A94D}" dt="2022-10-17T17:55:00.185" v="3429" actId="478"/>
          <ac:picMkLst>
            <pc:docMk/>
            <pc:sldMk cId="3311587240" sldId="270"/>
            <ac:picMk id="57" creationId="{53498621-FDD4-6F7F-D6D5-E76820318D09}"/>
          </ac:picMkLst>
        </pc:picChg>
        <pc:picChg chg="add del mod">
          <ac:chgData name="Kane Gibson" userId="989c40c8-f694-4fca-89b4-efad81783c13" providerId="ADAL" clId="{19FBC3E6-E6BC-4AB5-9258-3B0A6BD7A94D}" dt="2022-10-17T17:55:00.185" v="3429" actId="478"/>
          <ac:picMkLst>
            <pc:docMk/>
            <pc:sldMk cId="3311587240" sldId="270"/>
            <ac:picMk id="58" creationId="{B343A914-6D76-9156-53D7-34416A3456B3}"/>
          </ac:picMkLst>
        </pc:picChg>
        <pc:picChg chg="add del mod">
          <ac:chgData name="Kane Gibson" userId="989c40c8-f694-4fca-89b4-efad81783c13" providerId="ADAL" clId="{19FBC3E6-E6BC-4AB5-9258-3B0A6BD7A94D}" dt="2022-10-17T17:55:00.185" v="3429" actId="478"/>
          <ac:picMkLst>
            <pc:docMk/>
            <pc:sldMk cId="3311587240" sldId="270"/>
            <ac:picMk id="59" creationId="{9E2CFA78-1C14-26B8-809E-6D776BBCCBAA}"/>
          </ac:picMkLst>
        </pc:picChg>
        <pc:picChg chg="add del mod">
          <ac:chgData name="Kane Gibson" userId="989c40c8-f694-4fca-89b4-efad81783c13" providerId="ADAL" clId="{19FBC3E6-E6BC-4AB5-9258-3B0A6BD7A94D}" dt="2022-10-17T17:55:01.212" v="3430" actId="478"/>
          <ac:picMkLst>
            <pc:docMk/>
            <pc:sldMk cId="3311587240" sldId="270"/>
            <ac:picMk id="60" creationId="{6EA381A9-F982-ACD4-A54E-DE00767B29F0}"/>
          </ac:picMkLst>
        </pc:picChg>
        <pc:picChg chg="add del mod">
          <ac:chgData name="Kane Gibson" userId="989c40c8-f694-4fca-89b4-efad81783c13" providerId="ADAL" clId="{19FBC3E6-E6BC-4AB5-9258-3B0A6BD7A94D}" dt="2022-10-17T17:55:00.185" v="3429" actId="478"/>
          <ac:picMkLst>
            <pc:docMk/>
            <pc:sldMk cId="3311587240" sldId="270"/>
            <ac:picMk id="61" creationId="{CDB4BB42-648E-99D3-95F6-1AA0A65A7CA9}"/>
          </ac:picMkLst>
        </pc:picChg>
        <pc:picChg chg="add del mod">
          <ac:chgData name="Kane Gibson" userId="989c40c8-f694-4fca-89b4-efad81783c13" providerId="ADAL" clId="{19FBC3E6-E6BC-4AB5-9258-3B0A6BD7A94D}" dt="2022-10-17T17:54:54.131" v="3426" actId="478"/>
          <ac:picMkLst>
            <pc:docMk/>
            <pc:sldMk cId="3311587240" sldId="270"/>
            <ac:picMk id="63" creationId="{3FD542E9-8791-021B-EB4D-E0CC29590E85}"/>
          </ac:picMkLst>
        </pc:picChg>
        <pc:picChg chg="add del mod">
          <ac:chgData name="Kane Gibson" userId="989c40c8-f694-4fca-89b4-efad81783c13" providerId="ADAL" clId="{19FBC3E6-E6BC-4AB5-9258-3B0A6BD7A94D}" dt="2022-09-21T12:03:14.857" v="693" actId="478"/>
          <ac:picMkLst>
            <pc:docMk/>
            <pc:sldMk cId="3311587240" sldId="270"/>
            <ac:picMk id="2050" creationId="{1092D466-A1FC-1F60-5C8B-0DF382636BE7}"/>
          </ac:picMkLst>
        </pc:picChg>
        <pc:picChg chg="add del mod">
          <ac:chgData name="Kane Gibson" userId="989c40c8-f694-4fca-89b4-efad81783c13" providerId="ADAL" clId="{19FBC3E6-E6BC-4AB5-9258-3B0A6BD7A94D}" dt="2022-09-21T14:05:29.371" v="1484" actId="478"/>
          <ac:picMkLst>
            <pc:docMk/>
            <pc:sldMk cId="3311587240" sldId="270"/>
            <ac:picMk id="2052" creationId="{3483A2FD-6BA9-B299-2DBE-67A7CA03A374}"/>
          </ac:picMkLst>
        </pc:picChg>
        <pc:picChg chg="add del mod">
          <ac:chgData name="Kane Gibson" userId="989c40c8-f694-4fca-89b4-efad81783c13" providerId="ADAL" clId="{19FBC3E6-E6BC-4AB5-9258-3B0A6BD7A94D}" dt="2022-10-17T17:55:36.460" v="3438" actId="478"/>
          <ac:picMkLst>
            <pc:docMk/>
            <pc:sldMk cId="3311587240" sldId="270"/>
            <ac:picMk id="2054" creationId="{7544F530-CCE1-FFC5-EE84-313E675B3FC9}"/>
          </ac:picMkLst>
        </pc:picChg>
      </pc:sldChg>
      <pc:sldChg chg="addSp delSp modSp add del mod">
        <pc:chgData name="Kane Gibson" userId="989c40c8-f694-4fca-89b4-efad81783c13" providerId="ADAL" clId="{19FBC3E6-E6BC-4AB5-9258-3B0A6BD7A94D}" dt="2022-09-21T14:52:18.463" v="2110" actId="47"/>
        <pc:sldMkLst>
          <pc:docMk/>
          <pc:sldMk cId="1496630774" sldId="271"/>
        </pc:sldMkLst>
        <pc:spChg chg="add mod">
          <ac:chgData name="Kane Gibson" userId="989c40c8-f694-4fca-89b4-efad81783c13" providerId="ADAL" clId="{19FBC3E6-E6BC-4AB5-9258-3B0A6BD7A94D}" dt="2022-09-21T14:42:32.867" v="1995"/>
          <ac:spMkLst>
            <pc:docMk/>
            <pc:sldMk cId="1496630774" sldId="271"/>
            <ac:spMk id="2" creationId="{70F8FAAE-AA1B-BB10-3011-54AEC6A95A82}"/>
          </ac:spMkLst>
        </pc:spChg>
        <pc:spChg chg="mod">
          <ac:chgData name="Kane Gibson" userId="989c40c8-f694-4fca-89b4-efad81783c13" providerId="ADAL" clId="{19FBC3E6-E6BC-4AB5-9258-3B0A6BD7A94D}" dt="2022-09-21T13:32:02.684" v="1150" actId="20577"/>
          <ac:spMkLst>
            <pc:docMk/>
            <pc:sldMk cId="1496630774" sldId="271"/>
            <ac:spMk id="39" creationId="{FE6894FF-4216-6955-672B-48FB4E8BE9E9}"/>
          </ac:spMkLst>
        </pc:spChg>
        <pc:spChg chg="del">
          <ac:chgData name="Kane Gibson" userId="989c40c8-f694-4fca-89b4-efad81783c13" providerId="ADAL" clId="{19FBC3E6-E6BC-4AB5-9258-3B0A6BD7A94D}" dt="2022-09-21T14:42:35.154" v="1996" actId="478"/>
          <ac:spMkLst>
            <pc:docMk/>
            <pc:sldMk cId="1496630774" sldId="271"/>
            <ac:spMk id="55" creationId="{572E390E-84C9-1D97-ACAD-560D00F010B9}"/>
          </ac:spMkLst>
        </pc:spChg>
      </pc:sldChg>
      <pc:sldChg chg="addSp delSp modSp add del mod">
        <pc:chgData name="Kane Gibson" userId="989c40c8-f694-4fca-89b4-efad81783c13" providerId="ADAL" clId="{19FBC3E6-E6BC-4AB5-9258-3B0A6BD7A94D}" dt="2022-09-21T14:59:02.674" v="2174" actId="2696"/>
        <pc:sldMkLst>
          <pc:docMk/>
          <pc:sldMk cId="90022398" sldId="272"/>
        </pc:sldMkLst>
        <pc:spChg chg="add mod">
          <ac:chgData name="Kane Gibson" userId="989c40c8-f694-4fca-89b4-efad81783c13" providerId="ADAL" clId="{19FBC3E6-E6BC-4AB5-9258-3B0A6BD7A94D}" dt="2022-09-21T13:46:34.309" v="1352" actId="1076"/>
          <ac:spMkLst>
            <pc:docMk/>
            <pc:sldMk cId="90022398" sldId="272"/>
            <ac:spMk id="4" creationId="{79A9BE1C-71BC-4B5A-4857-D5C51D5A315D}"/>
          </ac:spMkLst>
        </pc:spChg>
        <pc:spChg chg="add mod">
          <ac:chgData name="Kane Gibson" userId="989c40c8-f694-4fca-89b4-efad81783c13" providerId="ADAL" clId="{19FBC3E6-E6BC-4AB5-9258-3B0A6BD7A94D}" dt="2022-09-21T13:47:51.161" v="1370" actId="20577"/>
          <ac:spMkLst>
            <pc:docMk/>
            <pc:sldMk cId="90022398" sldId="272"/>
            <ac:spMk id="5" creationId="{A04039F7-56D1-D8C4-66AA-1B70BB6B333F}"/>
          </ac:spMkLst>
        </pc:spChg>
        <pc:spChg chg="add mod">
          <ac:chgData name="Kane Gibson" userId="989c40c8-f694-4fca-89b4-efad81783c13" providerId="ADAL" clId="{19FBC3E6-E6BC-4AB5-9258-3B0A6BD7A94D}" dt="2022-09-21T13:54:21.917" v="1471" actId="1076"/>
          <ac:spMkLst>
            <pc:docMk/>
            <pc:sldMk cId="90022398" sldId="272"/>
            <ac:spMk id="6" creationId="{E18DBDA4-4635-5B89-DE12-42FB350BFD96}"/>
          </ac:spMkLst>
        </pc:spChg>
        <pc:spChg chg="add del mod">
          <ac:chgData name="Kane Gibson" userId="989c40c8-f694-4fca-89b4-efad81783c13" providerId="ADAL" clId="{19FBC3E6-E6BC-4AB5-9258-3B0A6BD7A94D}" dt="2022-09-21T13:51:00.962" v="1441" actId="478"/>
          <ac:spMkLst>
            <pc:docMk/>
            <pc:sldMk cId="90022398" sldId="272"/>
            <ac:spMk id="7" creationId="{34ACF370-A500-E3B8-1AD9-A0A1C17497FE}"/>
          </ac:spMkLst>
        </pc:spChg>
        <pc:spChg chg="add mod">
          <ac:chgData name="Kane Gibson" userId="989c40c8-f694-4fca-89b4-efad81783c13" providerId="ADAL" clId="{19FBC3E6-E6BC-4AB5-9258-3B0A6BD7A94D}" dt="2022-09-21T13:54:21.917" v="1471" actId="1076"/>
          <ac:spMkLst>
            <pc:docMk/>
            <pc:sldMk cId="90022398" sldId="272"/>
            <ac:spMk id="8" creationId="{9037AC27-C274-8418-EA43-522FB31B53C6}"/>
          </ac:spMkLst>
        </pc:spChg>
        <pc:spChg chg="del mod">
          <ac:chgData name="Kane Gibson" userId="989c40c8-f694-4fca-89b4-efad81783c13" providerId="ADAL" clId="{19FBC3E6-E6BC-4AB5-9258-3B0A6BD7A94D}" dt="2022-09-21T13:48:59.225" v="1403" actId="478"/>
          <ac:spMkLst>
            <pc:docMk/>
            <pc:sldMk cId="90022398" sldId="272"/>
            <ac:spMk id="23" creationId="{1DE3A2FE-F1EC-7A18-234C-ADE9D2C33DF2}"/>
          </ac:spMkLst>
        </pc:spChg>
        <pc:spChg chg="mod">
          <ac:chgData name="Kane Gibson" userId="989c40c8-f694-4fca-89b4-efad81783c13" providerId="ADAL" clId="{19FBC3E6-E6BC-4AB5-9258-3B0A6BD7A94D}" dt="2022-09-21T13:43:00.748" v="1262" actId="20577"/>
          <ac:spMkLst>
            <pc:docMk/>
            <pc:sldMk cId="90022398" sldId="272"/>
            <ac:spMk id="28" creationId="{0BDF2607-38C0-23F0-664D-94C8EAF6577A}"/>
          </ac:spMkLst>
        </pc:spChg>
        <pc:spChg chg="del">
          <ac:chgData name="Kane Gibson" userId="989c40c8-f694-4fca-89b4-efad81783c13" providerId="ADAL" clId="{19FBC3E6-E6BC-4AB5-9258-3B0A6BD7A94D}" dt="2022-09-21T13:38:42.398" v="1217" actId="478"/>
          <ac:spMkLst>
            <pc:docMk/>
            <pc:sldMk cId="90022398" sldId="272"/>
            <ac:spMk id="39" creationId="{FE6894FF-4216-6955-672B-48FB4E8BE9E9}"/>
          </ac:spMkLst>
        </pc:spChg>
        <pc:spChg chg="del">
          <ac:chgData name="Kane Gibson" userId="989c40c8-f694-4fca-89b4-efad81783c13" providerId="ADAL" clId="{19FBC3E6-E6BC-4AB5-9258-3B0A6BD7A94D}" dt="2022-09-21T13:38:42.398" v="1217" actId="478"/>
          <ac:spMkLst>
            <pc:docMk/>
            <pc:sldMk cId="90022398" sldId="272"/>
            <ac:spMk id="40" creationId="{2B514DCD-1C7B-FE66-5BCB-B08A5BD3F3D8}"/>
          </ac:spMkLst>
        </pc:spChg>
        <pc:graphicFrameChg chg="add del mod modGraphic">
          <ac:chgData name="Kane Gibson" userId="989c40c8-f694-4fca-89b4-efad81783c13" providerId="ADAL" clId="{19FBC3E6-E6BC-4AB5-9258-3B0A6BD7A94D}" dt="2022-09-21T13:39:46.993" v="1227" actId="478"/>
          <ac:graphicFrameMkLst>
            <pc:docMk/>
            <pc:sldMk cId="90022398" sldId="272"/>
            <ac:graphicFrameMk id="2" creationId="{6C9A8ECA-7A3C-B7C6-9EC5-B7C245A9AD74}"/>
          </ac:graphicFrameMkLst>
        </pc:graphicFrameChg>
        <pc:graphicFrameChg chg="mod modGraphic">
          <ac:chgData name="Kane Gibson" userId="989c40c8-f694-4fca-89b4-efad81783c13" providerId="ADAL" clId="{19FBC3E6-E6BC-4AB5-9258-3B0A6BD7A94D}" dt="2022-09-21T13:46:42.399" v="1355" actId="1076"/>
          <ac:graphicFrameMkLst>
            <pc:docMk/>
            <pc:sldMk cId="90022398" sldId="272"/>
            <ac:graphicFrameMk id="9" creationId="{AD0EE416-E565-45C8-1EFE-931CE8052EE6}"/>
          </ac:graphicFrameMkLst>
        </pc:graphicFrameChg>
        <pc:picChg chg="del">
          <ac:chgData name="Kane Gibson" userId="989c40c8-f694-4fca-89b4-efad81783c13" providerId="ADAL" clId="{19FBC3E6-E6BC-4AB5-9258-3B0A6BD7A94D}" dt="2022-09-21T13:40:09.099" v="1230" actId="478"/>
          <ac:picMkLst>
            <pc:docMk/>
            <pc:sldMk cId="90022398" sldId="272"/>
            <ac:picMk id="14" creationId="{D8D46ED8-21AC-80B4-2388-D34F4946C414}"/>
          </ac:picMkLst>
        </pc:picChg>
        <pc:picChg chg="del">
          <ac:chgData name="Kane Gibson" userId="989c40c8-f694-4fca-89b4-efad81783c13" providerId="ADAL" clId="{19FBC3E6-E6BC-4AB5-9258-3B0A6BD7A94D}" dt="2022-09-21T13:40:11.092" v="1231" actId="478"/>
          <ac:picMkLst>
            <pc:docMk/>
            <pc:sldMk cId="90022398" sldId="272"/>
            <ac:picMk id="15" creationId="{79409B78-42AC-2674-01A6-E2C1E4EA169B}"/>
          </ac:picMkLst>
        </pc:picChg>
        <pc:picChg chg="del">
          <ac:chgData name="Kane Gibson" userId="989c40c8-f694-4fca-89b4-efad81783c13" providerId="ADAL" clId="{19FBC3E6-E6BC-4AB5-9258-3B0A6BD7A94D}" dt="2022-09-21T13:40:45.026" v="1235" actId="478"/>
          <ac:picMkLst>
            <pc:docMk/>
            <pc:sldMk cId="90022398" sldId="272"/>
            <ac:picMk id="19" creationId="{695268F4-AC82-8629-3459-B334C3286A26}"/>
          </ac:picMkLst>
        </pc:picChg>
        <pc:picChg chg="del">
          <ac:chgData name="Kane Gibson" userId="989c40c8-f694-4fca-89b4-efad81783c13" providerId="ADAL" clId="{19FBC3E6-E6BC-4AB5-9258-3B0A6BD7A94D}" dt="2022-09-21T13:40:45.026" v="1235" actId="478"/>
          <ac:picMkLst>
            <pc:docMk/>
            <pc:sldMk cId="90022398" sldId="272"/>
            <ac:picMk id="25" creationId="{F1710AF1-63C7-C2B7-B3AA-E21CFDC20CC5}"/>
          </ac:picMkLst>
        </pc:picChg>
        <pc:picChg chg="del">
          <ac:chgData name="Kane Gibson" userId="989c40c8-f694-4fca-89b4-efad81783c13" providerId="ADAL" clId="{19FBC3E6-E6BC-4AB5-9258-3B0A6BD7A94D}" dt="2022-09-21T13:40:45.026" v="1235" actId="478"/>
          <ac:picMkLst>
            <pc:docMk/>
            <pc:sldMk cId="90022398" sldId="272"/>
            <ac:picMk id="26" creationId="{3C1D87AC-265C-76C9-A848-9BBDB0D097AB}"/>
          </ac:picMkLst>
        </pc:picChg>
        <pc:picChg chg="del">
          <ac:chgData name="Kane Gibson" userId="989c40c8-f694-4fca-89b4-efad81783c13" providerId="ADAL" clId="{19FBC3E6-E6BC-4AB5-9258-3B0A6BD7A94D}" dt="2022-09-21T13:40:45.026" v="1235" actId="478"/>
          <ac:picMkLst>
            <pc:docMk/>
            <pc:sldMk cId="90022398" sldId="272"/>
            <ac:picMk id="33" creationId="{27A4B418-89EF-AC32-7420-590C37FD7C90}"/>
          </ac:picMkLst>
        </pc:picChg>
        <pc:picChg chg="del">
          <ac:chgData name="Kane Gibson" userId="989c40c8-f694-4fca-89b4-efad81783c13" providerId="ADAL" clId="{19FBC3E6-E6BC-4AB5-9258-3B0A6BD7A94D}" dt="2022-09-21T13:40:12.935" v="1232" actId="478"/>
          <ac:picMkLst>
            <pc:docMk/>
            <pc:sldMk cId="90022398" sldId="272"/>
            <ac:picMk id="35" creationId="{849A100A-C96E-4E33-1E27-F0927C6246B3}"/>
          </ac:picMkLst>
        </pc:picChg>
        <pc:picChg chg="del">
          <ac:chgData name="Kane Gibson" userId="989c40c8-f694-4fca-89b4-efad81783c13" providerId="ADAL" clId="{19FBC3E6-E6BC-4AB5-9258-3B0A6BD7A94D}" dt="2022-09-21T13:40:14.864" v="1233" actId="478"/>
          <ac:picMkLst>
            <pc:docMk/>
            <pc:sldMk cId="90022398" sldId="272"/>
            <ac:picMk id="37" creationId="{D2D9DB0C-3250-451C-ACC1-D042DF5357B3}"/>
          </ac:picMkLst>
        </pc:picChg>
        <pc:picChg chg="del">
          <ac:chgData name="Kane Gibson" userId="989c40c8-f694-4fca-89b4-efad81783c13" providerId="ADAL" clId="{19FBC3E6-E6BC-4AB5-9258-3B0A6BD7A94D}" dt="2022-09-21T13:40:17.103" v="1234" actId="478"/>
          <ac:picMkLst>
            <pc:docMk/>
            <pc:sldMk cId="90022398" sldId="272"/>
            <ac:picMk id="38" creationId="{AD0CF6FA-CBF0-A01D-3E74-69F0E99F1871}"/>
          </ac:picMkLst>
        </pc:picChg>
        <pc:picChg chg="del">
          <ac:chgData name="Kane Gibson" userId="989c40c8-f694-4fca-89b4-efad81783c13" providerId="ADAL" clId="{19FBC3E6-E6BC-4AB5-9258-3B0A6BD7A94D}" dt="2022-09-21T13:38:42.398" v="1217" actId="478"/>
          <ac:picMkLst>
            <pc:docMk/>
            <pc:sldMk cId="90022398" sldId="272"/>
            <ac:picMk id="41" creationId="{E2F4BDA9-D495-DC94-AAFB-D1C76D5CD11C}"/>
          </ac:picMkLst>
        </pc:picChg>
        <pc:picChg chg="del">
          <ac:chgData name="Kane Gibson" userId="989c40c8-f694-4fca-89b4-efad81783c13" providerId="ADAL" clId="{19FBC3E6-E6BC-4AB5-9258-3B0A6BD7A94D}" dt="2022-09-21T13:42:39.906" v="1249" actId="478"/>
          <ac:picMkLst>
            <pc:docMk/>
            <pc:sldMk cId="90022398" sldId="272"/>
            <ac:picMk id="2052" creationId="{3483A2FD-6BA9-B299-2DBE-67A7CA03A374}"/>
          </ac:picMkLst>
        </pc:picChg>
      </pc:sldChg>
      <pc:sldChg chg="addSp delSp modSp add mod">
        <pc:chgData name="Kane Gibson" userId="989c40c8-f694-4fca-89b4-efad81783c13" providerId="ADAL" clId="{19FBC3E6-E6BC-4AB5-9258-3B0A6BD7A94D}" dt="2022-10-17T18:17:19.385" v="3618" actId="478"/>
        <pc:sldMkLst>
          <pc:docMk/>
          <pc:sldMk cId="3493655215" sldId="273"/>
        </pc:sldMkLst>
        <pc:spChg chg="add mod">
          <ac:chgData name="Kane Gibson" userId="989c40c8-f694-4fca-89b4-efad81783c13" providerId="ADAL" clId="{19FBC3E6-E6BC-4AB5-9258-3B0A6BD7A94D}" dt="2022-09-21T14:42:38.682" v="1997"/>
          <ac:spMkLst>
            <pc:docMk/>
            <pc:sldMk cId="3493655215" sldId="273"/>
            <ac:spMk id="2" creationId="{8F94B9A4-C0C5-9CC4-6FC1-9D708A1BA0E6}"/>
          </ac:spMkLst>
        </pc:spChg>
        <pc:spChg chg="add mod">
          <ac:chgData name="Kane Gibson" userId="989c40c8-f694-4fca-89b4-efad81783c13" providerId="ADAL" clId="{19FBC3E6-E6BC-4AB5-9258-3B0A6BD7A94D}" dt="2022-10-17T17:49:52.512" v="3346" actId="14100"/>
          <ac:spMkLst>
            <pc:docMk/>
            <pc:sldMk cId="3493655215" sldId="273"/>
            <ac:spMk id="4" creationId="{B2DDB02E-888F-F5C2-5ABA-D20AAA5D335F}"/>
          </ac:spMkLst>
        </pc:spChg>
        <pc:spChg chg="add mod">
          <ac:chgData name="Kane Gibson" userId="989c40c8-f694-4fca-89b4-efad81783c13" providerId="ADAL" clId="{19FBC3E6-E6BC-4AB5-9258-3B0A6BD7A94D}" dt="2022-09-30T11:07:30.777" v="3005"/>
          <ac:spMkLst>
            <pc:docMk/>
            <pc:sldMk cId="3493655215" sldId="273"/>
            <ac:spMk id="5" creationId="{56450875-87BE-720A-DB7D-5D7C29951A45}"/>
          </ac:spMkLst>
        </pc:spChg>
        <pc:spChg chg="add mod">
          <ac:chgData name="Kane Gibson" userId="989c40c8-f694-4fca-89b4-efad81783c13" providerId="ADAL" clId="{19FBC3E6-E6BC-4AB5-9258-3B0A6BD7A94D}" dt="2022-10-17T17:53:21.489" v="3417" actId="20577"/>
          <ac:spMkLst>
            <pc:docMk/>
            <pc:sldMk cId="3493655215" sldId="273"/>
            <ac:spMk id="6" creationId="{4604221F-280A-9D6C-9923-C953A23B4EDB}"/>
          </ac:spMkLst>
        </pc:spChg>
        <pc:spChg chg="del">
          <ac:chgData name="Kane Gibson" userId="989c40c8-f694-4fca-89b4-efad81783c13" providerId="ADAL" clId="{19FBC3E6-E6BC-4AB5-9258-3B0A6BD7A94D}" dt="2022-09-30T11:07:33.009" v="3006" actId="478"/>
          <ac:spMkLst>
            <pc:docMk/>
            <pc:sldMk cId="3493655215" sldId="273"/>
            <ac:spMk id="10" creationId="{D50D4E7D-0F76-2647-87D2-1B460249DEA0}"/>
          </ac:spMkLst>
        </pc:spChg>
        <pc:spChg chg="del mod">
          <ac:chgData name="Kane Gibson" userId="989c40c8-f694-4fca-89b4-efad81783c13" providerId="ADAL" clId="{19FBC3E6-E6BC-4AB5-9258-3B0A6BD7A94D}" dt="2022-10-17T18:17:17.138" v="3615" actId="478"/>
          <ac:spMkLst>
            <pc:docMk/>
            <pc:sldMk cId="3493655215" sldId="273"/>
            <ac:spMk id="29" creationId="{6DCF4711-9F46-6D7E-E63C-A14137D6B9CE}"/>
          </ac:spMkLst>
        </pc:spChg>
        <pc:spChg chg="del mod">
          <ac:chgData name="Kane Gibson" userId="989c40c8-f694-4fca-89b4-efad81783c13" providerId="ADAL" clId="{19FBC3E6-E6BC-4AB5-9258-3B0A6BD7A94D}" dt="2022-10-17T18:17:17.592" v="3616" actId="478"/>
          <ac:spMkLst>
            <pc:docMk/>
            <pc:sldMk cId="3493655215" sldId="273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09-21T14:52:48.911" v="2132" actId="478"/>
          <ac:spMkLst>
            <pc:docMk/>
            <pc:sldMk cId="3493655215" sldId="273"/>
            <ac:spMk id="39" creationId="{FE6894FF-4216-6955-672B-48FB4E8BE9E9}"/>
          </ac:spMkLst>
        </pc:spChg>
        <pc:spChg chg="del mod">
          <ac:chgData name="Kane Gibson" userId="989c40c8-f694-4fca-89b4-efad81783c13" providerId="ADAL" clId="{19FBC3E6-E6BC-4AB5-9258-3B0A6BD7A94D}" dt="2022-10-17T17:50:09.727" v="3363" actId="478"/>
          <ac:spMkLst>
            <pc:docMk/>
            <pc:sldMk cId="3493655215" sldId="273"/>
            <ac:spMk id="40" creationId="{2B514DCD-1C7B-FE66-5BCB-B08A5BD3F3D8}"/>
          </ac:spMkLst>
        </pc:spChg>
        <pc:spChg chg="mod">
          <ac:chgData name="Kane Gibson" userId="989c40c8-f694-4fca-89b4-efad81783c13" providerId="ADAL" clId="{19FBC3E6-E6BC-4AB5-9258-3B0A6BD7A94D}" dt="2022-10-17T17:49:06.716" v="3324" actId="14100"/>
          <ac:spMkLst>
            <pc:docMk/>
            <pc:sldMk cId="3493655215" sldId="273"/>
            <ac:spMk id="47" creationId="{93282525-752A-CF38-45F1-B4F3201DF7F4}"/>
          </ac:spMkLst>
        </pc:spChg>
        <pc:spChg chg="mod">
          <ac:chgData name="Kane Gibson" userId="989c40c8-f694-4fca-89b4-efad81783c13" providerId="ADAL" clId="{19FBC3E6-E6BC-4AB5-9258-3B0A6BD7A94D}" dt="2022-09-21T14:30:48.171" v="1827" actId="20577"/>
          <ac:spMkLst>
            <pc:docMk/>
            <pc:sldMk cId="3493655215" sldId="273"/>
            <ac:spMk id="48" creationId="{A25BCA0C-B5BE-13B2-E806-7F8AE94EDB6C}"/>
          </ac:spMkLst>
        </pc:spChg>
        <pc:spChg chg="mod">
          <ac:chgData name="Kane Gibson" userId="989c40c8-f694-4fca-89b4-efad81783c13" providerId="ADAL" clId="{19FBC3E6-E6BC-4AB5-9258-3B0A6BD7A94D}" dt="2022-09-21T14:30:52.109" v="1829" actId="20577"/>
          <ac:spMkLst>
            <pc:docMk/>
            <pc:sldMk cId="3493655215" sldId="273"/>
            <ac:spMk id="49" creationId="{D2CF070A-8176-62CF-3AAB-56A2743804D7}"/>
          </ac:spMkLst>
        </pc:spChg>
        <pc:spChg chg="del mod">
          <ac:chgData name="Kane Gibson" userId="989c40c8-f694-4fca-89b4-efad81783c13" providerId="ADAL" clId="{19FBC3E6-E6BC-4AB5-9258-3B0A6BD7A94D}" dt="2022-10-17T18:17:19.385" v="3618" actId="478"/>
          <ac:spMkLst>
            <pc:docMk/>
            <pc:sldMk cId="3493655215" sldId="273"/>
            <ac:spMk id="54" creationId="{EABD43FF-0658-822C-60C4-12D5CE521F04}"/>
          </ac:spMkLst>
        </pc:spChg>
        <pc:spChg chg="del">
          <ac:chgData name="Kane Gibson" userId="989c40c8-f694-4fca-89b4-efad81783c13" providerId="ADAL" clId="{19FBC3E6-E6BC-4AB5-9258-3B0A6BD7A94D}" dt="2022-09-21T14:42:41.576" v="1998" actId="478"/>
          <ac:spMkLst>
            <pc:docMk/>
            <pc:sldMk cId="3493655215" sldId="273"/>
            <ac:spMk id="55" creationId="{572E390E-84C9-1D97-ACAD-560D00F010B9}"/>
          </ac:spMkLst>
        </pc:spChg>
        <pc:graphicFrameChg chg="mod">
          <ac:chgData name="Kane Gibson" userId="989c40c8-f694-4fca-89b4-efad81783c13" providerId="ADAL" clId="{19FBC3E6-E6BC-4AB5-9258-3B0A6BD7A94D}" dt="2022-10-17T17:50:27.316" v="3367" actId="1076"/>
          <ac:graphicFrameMkLst>
            <pc:docMk/>
            <pc:sldMk cId="3493655215" sldId="273"/>
            <ac:graphicFrameMk id="9" creationId="{AD0EE416-E565-45C8-1EFE-931CE8052EE6}"/>
          </ac:graphicFrameMkLst>
        </pc:graphicFrameChg>
        <pc:graphicFrameChg chg="modGraphic">
          <ac:chgData name="Kane Gibson" userId="989c40c8-f694-4fca-89b4-efad81783c13" providerId="ADAL" clId="{19FBC3E6-E6BC-4AB5-9258-3B0A6BD7A94D}" dt="2022-09-21T14:22:13.130" v="1701" actId="2165"/>
          <ac:graphicFrameMkLst>
            <pc:docMk/>
            <pc:sldMk cId="3493655215" sldId="273"/>
            <ac:graphicFrameMk id="46" creationId="{132965C0-C3A4-8A08-B868-95089D643185}"/>
          </ac:graphicFrameMkLst>
        </pc:graphicFrameChg>
        <pc:picChg chg="mod">
          <ac:chgData name="Kane Gibson" userId="989c40c8-f694-4fca-89b4-efad81783c13" providerId="ADAL" clId="{19FBC3E6-E6BC-4AB5-9258-3B0A6BD7A94D}" dt="2022-10-17T17:50:27.316" v="3367" actId="1076"/>
          <ac:picMkLst>
            <pc:docMk/>
            <pc:sldMk cId="3493655215" sldId="273"/>
            <ac:picMk id="19" creationId="{695268F4-AC82-8629-3459-B334C3286A26}"/>
          </ac:picMkLst>
        </pc:picChg>
        <pc:picChg chg="mod">
          <ac:chgData name="Kane Gibson" userId="989c40c8-f694-4fca-89b4-efad81783c13" providerId="ADAL" clId="{19FBC3E6-E6BC-4AB5-9258-3B0A6BD7A94D}" dt="2022-10-17T17:50:27.316" v="3367" actId="1076"/>
          <ac:picMkLst>
            <pc:docMk/>
            <pc:sldMk cId="3493655215" sldId="273"/>
            <ac:picMk id="25" creationId="{F1710AF1-63C7-C2B7-B3AA-E21CFDC20CC5}"/>
          </ac:picMkLst>
        </pc:picChg>
        <pc:picChg chg="mod">
          <ac:chgData name="Kane Gibson" userId="989c40c8-f694-4fca-89b4-efad81783c13" providerId="ADAL" clId="{19FBC3E6-E6BC-4AB5-9258-3B0A6BD7A94D}" dt="2022-10-17T17:50:27.316" v="3367" actId="1076"/>
          <ac:picMkLst>
            <pc:docMk/>
            <pc:sldMk cId="3493655215" sldId="273"/>
            <ac:picMk id="26" creationId="{3C1D87AC-265C-76C9-A848-9BBDB0D097AB}"/>
          </ac:picMkLst>
        </pc:picChg>
        <pc:picChg chg="mod">
          <ac:chgData name="Kane Gibson" userId="989c40c8-f694-4fca-89b4-efad81783c13" providerId="ADAL" clId="{19FBC3E6-E6BC-4AB5-9258-3B0A6BD7A94D}" dt="2022-10-17T17:50:27.316" v="3367" actId="1076"/>
          <ac:picMkLst>
            <pc:docMk/>
            <pc:sldMk cId="3493655215" sldId="273"/>
            <ac:picMk id="27" creationId="{077CDC40-9847-A3AC-ACA6-548263ABDD83}"/>
          </ac:picMkLst>
        </pc:picChg>
        <pc:picChg chg="mod">
          <ac:chgData name="Kane Gibson" userId="989c40c8-f694-4fca-89b4-efad81783c13" providerId="ADAL" clId="{19FBC3E6-E6BC-4AB5-9258-3B0A6BD7A94D}" dt="2022-10-17T17:50:27.316" v="3367" actId="1076"/>
          <ac:picMkLst>
            <pc:docMk/>
            <pc:sldMk cId="3493655215" sldId="273"/>
            <ac:picMk id="33" creationId="{27A4B418-89EF-AC32-7420-590C37FD7C90}"/>
          </ac:picMkLst>
        </pc:picChg>
        <pc:picChg chg="del mod">
          <ac:chgData name="Kane Gibson" userId="989c40c8-f694-4fca-89b4-efad81783c13" providerId="ADAL" clId="{19FBC3E6-E6BC-4AB5-9258-3B0A6BD7A94D}" dt="2022-10-17T17:50:11.509" v="3364" actId="478"/>
          <ac:picMkLst>
            <pc:docMk/>
            <pc:sldMk cId="3493655215" sldId="273"/>
            <ac:picMk id="41" creationId="{E2F4BDA9-D495-DC94-AAFB-D1C76D5CD11C}"/>
          </ac:picMkLst>
        </pc:picChg>
        <pc:picChg chg="del">
          <ac:chgData name="Kane Gibson" userId="989c40c8-f694-4fca-89b4-efad81783c13" providerId="ADAL" clId="{19FBC3E6-E6BC-4AB5-9258-3B0A6BD7A94D}" dt="2022-09-21T14:22:02.323" v="1700" actId="478"/>
          <ac:picMkLst>
            <pc:docMk/>
            <pc:sldMk cId="3493655215" sldId="273"/>
            <ac:picMk id="50" creationId="{085A5F6D-8674-CCA2-C292-B898C98303FE}"/>
          </ac:picMkLst>
        </pc:picChg>
        <pc:picChg chg="del">
          <ac:chgData name="Kane Gibson" userId="989c40c8-f694-4fca-89b4-efad81783c13" providerId="ADAL" clId="{19FBC3E6-E6BC-4AB5-9258-3B0A6BD7A94D}" dt="2022-09-21T14:22:00.670" v="1699" actId="478"/>
          <ac:picMkLst>
            <pc:docMk/>
            <pc:sldMk cId="3493655215" sldId="273"/>
            <ac:picMk id="2054" creationId="{7544F530-CCE1-FFC5-EE84-313E675B3FC9}"/>
          </ac:picMkLst>
        </pc:picChg>
      </pc:sldChg>
      <pc:sldChg chg="addSp delSp modSp add del mod">
        <pc:chgData name="Kane Gibson" userId="989c40c8-f694-4fca-89b4-efad81783c13" providerId="ADAL" clId="{19FBC3E6-E6BC-4AB5-9258-3B0A6BD7A94D}" dt="2022-10-17T17:53:23.773" v="3423" actId="47"/>
        <pc:sldMkLst>
          <pc:docMk/>
          <pc:sldMk cId="3499337795" sldId="274"/>
        </pc:sldMkLst>
        <pc:spChg chg="add mod">
          <ac:chgData name="Kane Gibson" userId="989c40c8-f694-4fca-89b4-efad81783c13" providerId="ADAL" clId="{19FBC3E6-E6BC-4AB5-9258-3B0A6BD7A94D}" dt="2022-09-21T14:59:47.252" v="2179" actId="20577"/>
          <ac:spMkLst>
            <pc:docMk/>
            <pc:sldMk cId="3499337795" sldId="274"/>
            <ac:spMk id="2" creationId="{B7B71131-271E-9F9A-EE70-7B1BEBC065F7}"/>
          </ac:spMkLst>
        </pc:spChg>
        <pc:spChg chg="add mod">
          <ac:chgData name="Kane Gibson" userId="989c40c8-f694-4fca-89b4-efad81783c13" providerId="ADAL" clId="{19FBC3E6-E6BC-4AB5-9258-3B0A6BD7A94D}" dt="2022-09-21T14:26:35.957" v="1770" actId="120"/>
          <ac:spMkLst>
            <pc:docMk/>
            <pc:sldMk cId="3499337795" sldId="274"/>
            <ac:spMk id="4" creationId="{B2013796-DA6F-B65A-0FF9-9BADFA10C127}"/>
          </ac:spMkLst>
        </pc:spChg>
        <pc:spChg chg="add mod">
          <ac:chgData name="Kane Gibson" userId="989c40c8-f694-4fca-89b4-efad81783c13" providerId="ADAL" clId="{19FBC3E6-E6BC-4AB5-9258-3B0A6BD7A94D}" dt="2022-09-21T14:25:41.612" v="1757"/>
          <ac:spMkLst>
            <pc:docMk/>
            <pc:sldMk cId="3499337795" sldId="274"/>
            <ac:spMk id="5" creationId="{F4B9931C-48ED-FB2C-D84B-670525ED01FF}"/>
          </ac:spMkLst>
        </pc:spChg>
        <pc:spChg chg="add mod">
          <ac:chgData name="Kane Gibson" userId="989c40c8-f694-4fca-89b4-efad81783c13" providerId="ADAL" clId="{19FBC3E6-E6BC-4AB5-9258-3B0A6BD7A94D}" dt="2022-09-21T14:26:11.769" v="1767" actId="14100"/>
          <ac:spMkLst>
            <pc:docMk/>
            <pc:sldMk cId="3499337795" sldId="274"/>
            <ac:spMk id="7" creationId="{B8826A95-35BE-8C45-FBE5-61A13B4C35E4}"/>
          </ac:spMkLst>
        </pc:spChg>
        <pc:spChg chg="add mod ord">
          <ac:chgData name="Kane Gibson" userId="989c40c8-f694-4fca-89b4-efad81783c13" providerId="ADAL" clId="{19FBC3E6-E6BC-4AB5-9258-3B0A6BD7A94D}" dt="2022-09-30T11:07:45.967" v="3010" actId="14100"/>
          <ac:spMkLst>
            <pc:docMk/>
            <pc:sldMk cId="3499337795" sldId="274"/>
            <ac:spMk id="8" creationId="{D7F6642C-F799-00DA-C90F-BAEFA3828319}"/>
          </ac:spMkLst>
        </pc:spChg>
        <pc:spChg chg="add mod">
          <ac:chgData name="Kane Gibson" userId="989c40c8-f694-4fca-89b4-efad81783c13" providerId="ADAL" clId="{19FBC3E6-E6BC-4AB5-9258-3B0A6BD7A94D}" dt="2022-09-30T11:07:41.752" v="3009"/>
          <ac:spMkLst>
            <pc:docMk/>
            <pc:sldMk cId="3499337795" sldId="274"/>
            <ac:spMk id="9" creationId="{43439903-5055-572B-381B-4F2AD9746D88}"/>
          </ac:spMkLst>
        </pc:spChg>
        <pc:spChg chg="del">
          <ac:chgData name="Kane Gibson" userId="989c40c8-f694-4fca-89b4-efad81783c13" providerId="ADAL" clId="{19FBC3E6-E6BC-4AB5-9258-3B0A6BD7A94D}" dt="2022-09-30T11:07:40.631" v="3008" actId="478"/>
          <ac:spMkLst>
            <pc:docMk/>
            <pc:sldMk cId="3499337795" sldId="274"/>
            <ac:spMk id="10" creationId="{D50D4E7D-0F76-2647-87D2-1B460249DEA0}"/>
          </ac:spMkLst>
        </pc:spChg>
        <pc:spChg chg="add mod">
          <ac:chgData name="Kane Gibson" userId="989c40c8-f694-4fca-89b4-efad81783c13" providerId="ADAL" clId="{19FBC3E6-E6BC-4AB5-9258-3B0A6BD7A94D}" dt="2022-09-21T14:42:57.066" v="2001"/>
          <ac:spMkLst>
            <pc:docMk/>
            <pc:sldMk cId="3499337795" sldId="274"/>
            <ac:spMk id="11" creationId="{A507D65C-DA96-A70A-3749-E331F6A39778}"/>
          </ac:spMkLst>
        </pc:spChg>
        <pc:spChg chg="add mod">
          <ac:chgData name="Kane Gibson" userId="989c40c8-f694-4fca-89b4-efad81783c13" providerId="ADAL" clId="{19FBC3E6-E6BC-4AB5-9258-3B0A6BD7A94D}" dt="2022-09-21T14:54:22.057" v="2139" actId="167"/>
          <ac:spMkLst>
            <pc:docMk/>
            <pc:sldMk cId="3499337795" sldId="274"/>
            <ac:spMk id="24" creationId="{96605038-CDB9-7CED-3427-C9AAFC432B0F}"/>
          </ac:spMkLst>
        </pc:spChg>
        <pc:spChg chg="mod">
          <ac:chgData name="Kane Gibson" userId="989c40c8-f694-4fca-89b4-efad81783c13" providerId="ADAL" clId="{19FBC3E6-E6BC-4AB5-9258-3B0A6BD7A94D}" dt="2022-09-22T09:12:09.852" v="2559" actId="20577"/>
          <ac:spMkLst>
            <pc:docMk/>
            <pc:sldMk cId="3499337795" sldId="274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4:13.920" v="2560"/>
          <ac:spMkLst>
            <pc:docMk/>
            <pc:sldMk cId="3499337795" sldId="274"/>
            <ac:spMk id="31" creationId="{77682CA6-5B11-F49A-FBA5-7211FD52EF8B}"/>
          </ac:spMkLst>
        </pc:spChg>
        <pc:spChg chg="add mod">
          <ac:chgData name="Kane Gibson" userId="989c40c8-f694-4fca-89b4-efad81783c13" providerId="ADAL" clId="{19FBC3E6-E6BC-4AB5-9258-3B0A6BD7A94D}" dt="2022-09-21T14:54:22.057" v="2139" actId="167"/>
          <ac:spMkLst>
            <pc:docMk/>
            <pc:sldMk cId="3499337795" sldId="274"/>
            <ac:spMk id="34" creationId="{9415744D-76B9-FF27-E1D4-572CB7EF7DEE}"/>
          </ac:spMkLst>
        </pc:spChg>
        <pc:spChg chg="del">
          <ac:chgData name="Kane Gibson" userId="989c40c8-f694-4fca-89b4-efad81783c13" providerId="ADAL" clId="{19FBC3E6-E6BC-4AB5-9258-3B0A6BD7A94D}" dt="2022-09-21T14:53:36.115" v="2135" actId="478"/>
          <ac:spMkLst>
            <pc:docMk/>
            <pc:sldMk cId="3499337795" sldId="274"/>
            <ac:spMk id="39" creationId="{FE6894FF-4216-6955-672B-48FB4E8BE9E9}"/>
          </ac:spMkLst>
        </pc:spChg>
        <pc:spChg chg="del">
          <ac:chgData name="Kane Gibson" userId="989c40c8-f694-4fca-89b4-efad81783c13" providerId="ADAL" clId="{19FBC3E6-E6BC-4AB5-9258-3B0A6BD7A94D}" dt="2022-09-21T14:54:07.496" v="2136" actId="478"/>
          <ac:spMkLst>
            <pc:docMk/>
            <pc:sldMk cId="3499337795" sldId="274"/>
            <ac:spMk id="40" creationId="{2B514DCD-1C7B-FE66-5BCB-B08A5BD3F3D8}"/>
          </ac:spMkLst>
        </pc:spChg>
        <pc:spChg chg="del">
          <ac:chgData name="Kane Gibson" userId="989c40c8-f694-4fca-89b4-efad81783c13" providerId="ADAL" clId="{19FBC3E6-E6BC-4AB5-9258-3B0A6BD7A94D}" dt="2022-09-21T14:42:56.010" v="2000" actId="478"/>
          <ac:spMkLst>
            <pc:docMk/>
            <pc:sldMk cId="3499337795" sldId="274"/>
            <ac:spMk id="55" creationId="{572E390E-84C9-1D97-ACAD-560D00F010B9}"/>
          </ac:spMkLst>
        </pc:spChg>
        <pc:graphicFrameChg chg="del">
          <ac:chgData name="Kane Gibson" userId="989c40c8-f694-4fca-89b4-efad81783c13" providerId="ADAL" clId="{19FBC3E6-E6BC-4AB5-9258-3B0A6BD7A94D}" dt="2022-09-21T14:54:15.421" v="2137" actId="478"/>
          <ac:graphicFrameMkLst>
            <pc:docMk/>
            <pc:sldMk cId="3499337795" sldId="274"/>
            <ac:graphicFrameMk id="9" creationId="{AD0EE416-E565-45C8-1EFE-931CE8052EE6}"/>
          </ac:graphicFrameMkLst>
        </pc:graphicFrameChg>
        <pc:graphicFrameChg chg="add mod">
          <ac:chgData name="Kane Gibson" userId="989c40c8-f694-4fca-89b4-efad81783c13" providerId="ADAL" clId="{19FBC3E6-E6BC-4AB5-9258-3B0A6BD7A94D}" dt="2022-09-21T14:54:22.057" v="2139" actId="167"/>
          <ac:graphicFrameMkLst>
            <pc:docMk/>
            <pc:sldMk cId="3499337795" sldId="274"/>
            <ac:graphicFrameMk id="12" creationId="{2DF36CAD-DDD2-5B97-7BB5-779412956B26}"/>
          </ac:graphicFrameMkLst>
        </pc:graphicFrameChg>
        <pc:picChg chg="add mod">
          <ac:chgData name="Kane Gibson" userId="989c40c8-f694-4fca-89b4-efad81783c13" providerId="ADAL" clId="{19FBC3E6-E6BC-4AB5-9258-3B0A6BD7A94D}" dt="2022-09-21T14:25:41.612" v="1757"/>
          <ac:picMkLst>
            <pc:docMk/>
            <pc:sldMk cId="3499337795" sldId="274"/>
            <ac:picMk id="6" creationId="{D8F662C2-34C6-AC1A-DD23-CF941C539F5C}"/>
          </ac:picMkLst>
        </pc:picChg>
        <pc:picChg chg="add mod">
          <ac:chgData name="Kane Gibson" userId="989c40c8-f694-4fca-89b4-efad81783c13" providerId="ADAL" clId="{19FBC3E6-E6BC-4AB5-9258-3B0A6BD7A94D}" dt="2022-09-21T14:54:22.057" v="2139" actId="167"/>
          <ac:picMkLst>
            <pc:docMk/>
            <pc:sldMk cId="3499337795" sldId="274"/>
            <ac:picMk id="13" creationId="{49F6F811-2544-883A-D6A3-EABB28F49A95}"/>
          </ac:picMkLst>
        </pc:picChg>
        <pc:picChg chg="add mod">
          <ac:chgData name="Kane Gibson" userId="989c40c8-f694-4fca-89b4-efad81783c13" providerId="ADAL" clId="{19FBC3E6-E6BC-4AB5-9258-3B0A6BD7A94D}" dt="2022-09-21T14:54:22.057" v="2139" actId="167"/>
          <ac:picMkLst>
            <pc:docMk/>
            <pc:sldMk cId="3499337795" sldId="274"/>
            <ac:picMk id="14" creationId="{ED729F47-5068-CDFA-0F09-42CBD43B87F1}"/>
          </ac:picMkLst>
        </pc:picChg>
        <pc:picChg chg="add mod">
          <ac:chgData name="Kane Gibson" userId="989c40c8-f694-4fca-89b4-efad81783c13" providerId="ADAL" clId="{19FBC3E6-E6BC-4AB5-9258-3B0A6BD7A94D}" dt="2022-09-21T14:54:22.057" v="2139" actId="167"/>
          <ac:picMkLst>
            <pc:docMk/>
            <pc:sldMk cId="3499337795" sldId="274"/>
            <ac:picMk id="15" creationId="{96910863-7C00-55D1-9DB3-4D25923B1E24}"/>
          </ac:picMkLst>
        </pc:picChg>
        <pc:picChg chg="add del mod">
          <ac:chgData name="Kane Gibson" userId="989c40c8-f694-4fca-89b4-efad81783c13" providerId="ADAL" clId="{19FBC3E6-E6BC-4AB5-9258-3B0A6BD7A94D}" dt="2022-09-21T14:54:33.236" v="2140" actId="478"/>
          <ac:picMkLst>
            <pc:docMk/>
            <pc:sldMk cId="3499337795" sldId="274"/>
            <ac:picMk id="16" creationId="{4667D87F-0331-9B2C-0C49-72E0AE8F0BA7}"/>
          </ac:picMkLst>
        </pc:picChg>
        <pc:picChg chg="add mod">
          <ac:chgData name="Kane Gibson" userId="989c40c8-f694-4fca-89b4-efad81783c13" providerId="ADAL" clId="{19FBC3E6-E6BC-4AB5-9258-3B0A6BD7A94D}" dt="2022-09-21T14:54:22.057" v="2139" actId="167"/>
          <ac:picMkLst>
            <pc:docMk/>
            <pc:sldMk cId="3499337795" sldId="274"/>
            <ac:picMk id="23" creationId="{764370B9-ED57-A96A-02C9-2A26675312AA}"/>
          </ac:picMkLst>
        </pc:picChg>
        <pc:picChg chg="del">
          <ac:chgData name="Kane Gibson" userId="989c40c8-f694-4fca-89b4-efad81783c13" providerId="ADAL" clId="{19FBC3E6-E6BC-4AB5-9258-3B0A6BD7A94D}" dt="2022-09-21T14:54:15.421" v="2137" actId="478"/>
          <ac:picMkLst>
            <pc:docMk/>
            <pc:sldMk cId="3499337795" sldId="274"/>
            <ac:picMk id="27" creationId="{077CDC40-9847-A3AC-ACA6-548263ABDD83}"/>
          </ac:picMkLst>
        </pc:picChg>
        <pc:picChg chg="add mod">
          <ac:chgData name="Kane Gibson" userId="989c40c8-f694-4fca-89b4-efad81783c13" providerId="ADAL" clId="{19FBC3E6-E6BC-4AB5-9258-3B0A6BD7A94D}" dt="2022-09-21T14:54:22.057" v="2139" actId="167"/>
          <ac:picMkLst>
            <pc:docMk/>
            <pc:sldMk cId="3499337795" sldId="274"/>
            <ac:picMk id="32" creationId="{23CFE9AC-B567-1C8D-7891-3AEE032645C4}"/>
          </ac:picMkLst>
        </pc:picChg>
        <pc:picChg chg="del">
          <ac:chgData name="Kane Gibson" userId="989c40c8-f694-4fca-89b4-efad81783c13" providerId="ADAL" clId="{19FBC3E6-E6BC-4AB5-9258-3B0A6BD7A94D}" dt="2022-09-21T14:54:15.421" v="2137" actId="478"/>
          <ac:picMkLst>
            <pc:docMk/>
            <pc:sldMk cId="3499337795" sldId="274"/>
            <ac:picMk id="41" creationId="{E2F4BDA9-D495-DC94-AAFB-D1C76D5CD11C}"/>
          </ac:picMkLst>
        </pc:picChg>
      </pc:sldChg>
      <pc:sldChg chg="addSp delSp modSp add mod">
        <pc:chgData name="Kane Gibson" userId="989c40c8-f694-4fca-89b4-efad81783c13" providerId="ADAL" clId="{19FBC3E6-E6BC-4AB5-9258-3B0A6BD7A94D}" dt="2022-10-17T18:16:53.191" v="3599" actId="478"/>
        <pc:sldMkLst>
          <pc:docMk/>
          <pc:sldMk cId="2136611088" sldId="275"/>
        </pc:sldMkLst>
        <pc:spChg chg="add del mod">
          <ac:chgData name="Kane Gibson" userId="989c40c8-f694-4fca-89b4-efad81783c13" providerId="ADAL" clId="{19FBC3E6-E6BC-4AB5-9258-3B0A6BD7A94D}" dt="2022-09-21T14:31:50.042" v="1843" actId="20577"/>
          <ac:spMkLst>
            <pc:docMk/>
            <pc:sldMk cId="2136611088" sldId="275"/>
            <ac:spMk id="2" creationId="{32BCA776-3AB4-CB88-75FB-5A6F8EE88587}"/>
          </ac:spMkLst>
        </pc:spChg>
        <pc:spChg chg="add mod">
          <ac:chgData name="Kane Gibson" userId="989c40c8-f694-4fca-89b4-efad81783c13" providerId="ADAL" clId="{19FBC3E6-E6BC-4AB5-9258-3B0A6BD7A94D}" dt="2022-09-21T14:31:59.551" v="1847" actId="20577"/>
          <ac:spMkLst>
            <pc:docMk/>
            <pc:sldMk cId="2136611088" sldId="275"/>
            <ac:spMk id="4" creationId="{7992F0BA-3CE3-0DAF-2CBA-29738DA26F1C}"/>
          </ac:spMkLst>
        </pc:spChg>
        <pc:spChg chg="add mod">
          <ac:chgData name="Kane Gibson" userId="989c40c8-f694-4fca-89b4-efad81783c13" providerId="ADAL" clId="{19FBC3E6-E6BC-4AB5-9258-3B0A6BD7A94D}" dt="2022-09-21T14:43:27.376" v="2010"/>
          <ac:spMkLst>
            <pc:docMk/>
            <pc:sldMk cId="2136611088" sldId="275"/>
            <ac:spMk id="5" creationId="{C8944794-E5C0-F571-9667-8492E4509E3F}"/>
          </ac:spMkLst>
        </pc:spChg>
        <pc:spChg chg="add mod">
          <ac:chgData name="Kane Gibson" userId="989c40c8-f694-4fca-89b4-efad81783c13" providerId="ADAL" clId="{19FBC3E6-E6BC-4AB5-9258-3B0A6BD7A94D}" dt="2022-09-30T11:08:14.025" v="3019"/>
          <ac:spMkLst>
            <pc:docMk/>
            <pc:sldMk cId="2136611088" sldId="275"/>
            <ac:spMk id="9" creationId="{9A883DF2-6384-E8ED-8FF1-7396F43E7523}"/>
          </ac:spMkLst>
        </pc:spChg>
        <pc:spChg chg="del mod">
          <ac:chgData name="Kane Gibson" userId="989c40c8-f694-4fca-89b4-efad81783c13" providerId="ADAL" clId="{19FBC3E6-E6BC-4AB5-9258-3B0A6BD7A94D}" dt="2022-09-30T11:08:12.152" v="3018" actId="478"/>
          <ac:spMkLst>
            <pc:docMk/>
            <pc:sldMk cId="2136611088" sldId="275"/>
            <ac:spMk id="10" creationId="{D50D4E7D-0F76-2647-87D2-1B460249DEA0}"/>
          </ac:spMkLst>
        </pc:spChg>
        <pc:spChg chg="add del mod">
          <ac:chgData name="Kane Gibson" userId="989c40c8-f694-4fca-89b4-efad81783c13" providerId="ADAL" clId="{19FBC3E6-E6BC-4AB5-9258-3B0A6BD7A94D}" dt="2022-10-17T17:58:44.852" v="3455" actId="478"/>
          <ac:spMkLst>
            <pc:docMk/>
            <pc:sldMk cId="2136611088" sldId="275"/>
            <ac:spMk id="14" creationId="{F60DB39D-3328-2897-5E72-C2E6C082FB48}"/>
          </ac:spMkLst>
        </pc:spChg>
        <pc:spChg chg="add del mod">
          <ac:chgData name="Kane Gibson" userId="989c40c8-f694-4fca-89b4-efad81783c13" providerId="ADAL" clId="{19FBC3E6-E6BC-4AB5-9258-3B0A6BD7A94D}" dt="2022-10-17T17:58:46.926" v="3456" actId="478"/>
          <ac:spMkLst>
            <pc:docMk/>
            <pc:sldMk cId="2136611088" sldId="275"/>
            <ac:spMk id="16" creationId="{A15C9E1F-6641-ACF7-58DF-3971E8A02147}"/>
          </ac:spMkLst>
        </pc:spChg>
        <pc:spChg chg="add mod">
          <ac:chgData name="Kane Gibson" userId="989c40c8-f694-4fca-89b4-efad81783c13" providerId="ADAL" clId="{19FBC3E6-E6BC-4AB5-9258-3B0A6BD7A94D}" dt="2022-10-17T17:58:50.393" v="3458"/>
          <ac:spMkLst>
            <pc:docMk/>
            <pc:sldMk cId="2136611088" sldId="275"/>
            <ac:spMk id="25" creationId="{969E546F-DE4D-764C-4591-557C68B3726A}"/>
          </ac:spMkLst>
        </pc:spChg>
        <pc:spChg chg="add mod">
          <ac:chgData name="Kane Gibson" userId="989c40c8-f694-4fca-89b4-efad81783c13" providerId="ADAL" clId="{19FBC3E6-E6BC-4AB5-9258-3B0A6BD7A94D}" dt="2022-10-17T17:58:50.393" v="3458"/>
          <ac:spMkLst>
            <pc:docMk/>
            <pc:sldMk cId="2136611088" sldId="275"/>
            <ac:spMk id="26" creationId="{3EF68C65-2920-ED59-E773-74A77692D18E}"/>
          </ac:spMkLst>
        </pc:spChg>
        <pc:spChg chg="del mod">
          <ac:chgData name="Kane Gibson" userId="989c40c8-f694-4fca-89b4-efad81783c13" providerId="ADAL" clId="{19FBC3E6-E6BC-4AB5-9258-3B0A6BD7A94D}" dt="2022-10-17T18:16:50.634" v="3597" actId="478"/>
          <ac:spMkLst>
            <pc:docMk/>
            <pc:sldMk cId="2136611088" sldId="275"/>
            <ac:spMk id="29" creationId="{6DCF4711-9F46-6D7E-E63C-A14137D6B9CE}"/>
          </ac:spMkLst>
        </pc:spChg>
        <pc:spChg chg="del mod">
          <ac:chgData name="Kane Gibson" userId="989c40c8-f694-4fca-89b4-efad81783c13" providerId="ADAL" clId="{19FBC3E6-E6BC-4AB5-9258-3B0A6BD7A94D}" dt="2022-10-17T18:16:52.053" v="3598" actId="478"/>
          <ac:spMkLst>
            <pc:docMk/>
            <pc:sldMk cId="2136611088" sldId="275"/>
            <ac:spMk id="31" creationId="{77682CA6-5B11-F49A-FBA5-7211FD52EF8B}"/>
          </ac:spMkLst>
        </pc:spChg>
        <pc:spChg chg="add mod">
          <ac:chgData name="Kane Gibson" userId="989c40c8-f694-4fca-89b4-efad81783c13" providerId="ADAL" clId="{19FBC3E6-E6BC-4AB5-9258-3B0A6BD7A94D}" dt="2022-10-17T17:58:50.393" v="3458"/>
          <ac:spMkLst>
            <pc:docMk/>
            <pc:sldMk cId="2136611088" sldId="275"/>
            <ac:spMk id="32" creationId="{770F1B78-0B59-8FC2-0357-CCEEB286B2E4}"/>
          </ac:spMkLst>
        </pc:spChg>
        <pc:spChg chg="del">
          <ac:chgData name="Kane Gibson" userId="989c40c8-f694-4fca-89b4-efad81783c13" providerId="ADAL" clId="{19FBC3E6-E6BC-4AB5-9258-3B0A6BD7A94D}" dt="2022-09-21T14:56:14.245" v="2154" actId="478"/>
          <ac:spMkLst>
            <pc:docMk/>
            <pc:sldMk cId="2136611088" sldId="275"/>
            <ac:spMk id="39" creationId="{FE6894FF-4216-6955-672B-48FB4E8BE9E9}"/>
          </ac:spMkLst>
        </pc:spChg>
        <pc:spChg chg="del">
          <ac:chgData name="Kane Gibson" userId="989c40c8-f694-4fca-89b4-efad81783c13" providerId="ADAL" clId="{19FBC3E6-E6BC-4AB5-9258-3B0A6BD7A94D}" dt="2022-09-21T14:56:12.167" v="2153" actId="478"/>
          <ac:spMkLst>
            <pc:docMk/>
            <pc:sldMk cId="2136611088" sldId="275"/>
            <ac:spMk id="40" creationId="{2B514DCD-1C7B-FE66-5BCB-B08A5BD3F3D8}"/>
          </ac:spMkLst>
        </pc:spChg>
        <pc:spChg chg="del">
          <ac:chgData name="Kane Gibson" userId="989c40c8-f694-4fca-89b4-efad81783c13" providerId="ADAL" clId="{19FBC3E6-E6BC-4AB5-9258-3B0A6BD7A94D}" dt="2022-10-17T17:58:48.982" v="3457" actId="478"/>
          <ac:spMkLst>
            <pc:docMk/>
            <pc:sldMk cId="2136611088" sldId="275"/>
            <ac:spMk id="47" creationId="{93282525-752A-CF38-45F1-B4F3201DF7F4}"/>
          </ac:spMkLst>
        </pc:spChg>
        <pc:spChg chg="del">
          <ac:chgData name="Kane Gibson" userId="989c40c8-f694-4fca-89b4-efad81783c13" providerId="ADAL" clId="{19FBC3E6-E6BC-4AB5-9258-3B0A6BD7A94D}" dt="2022-09-21T14:31:39.908" v="1838" actId="478"/>
          <ac:spMkLst>
            <pc:docMk/>
            <pc:sldMk cId="2136611088" sldId="275"/>
            <ac:spMk id="48" creationId="{A25BCA0C-B5BE-13B2-E806-7F8AE94EDB6C}"/>
          </ac:spMkLst>
        </pc:spChg>
        <pc:spChg chg="del">
          <ac:chgData name="Kane Gibson" userId="989c40c8-f694-4fca-89b4-efad81783c13" providerId="ADAL" clId="{19FBC3E6-E6BC-4AB5-9258-3B0A6BD7A94D}" dt="2022-09-21T14:31:45.635" v="1841" actId="478"/>
          <ac:spMkLst>
            <pc:docMk/>
            <pc:sldMk cId="2136611088" sldId="275"/>
            <ac:spMk id="49" creationId="{D2CF070A-8176-62CF-3AAB-56A2743804D7}"/>
          </ac:spMkLst>
        </pc:spChg>
        <pc:spChg chg="del">
          <ac:chgData name="Kane Gibson" userId="989c40c8-f694-4fca-89b4-efad81783c13" providerId="ADAL" clId="{19FBC3E6-E6BC-4AB5-9258-3B0A6BD7A94D}" dt="2022-10-17T18:16:53.191" v="3599" actId="478"/>
          <ac:spMkLst>
            <pc:docMk/>
            <pc:sldMk cId="2136611088" sldId="275"/>
            <ac:spMk id="54" creationId="{EABD43FF-0658-822C-60C4-12D5CE521F04}"/>
          </ac:spMkLst>
        </pc:spChg>
        <pc:spChg chg="del">
          <ac:chgData name="Kane Gibson" userId="989c40c8-f694-4fca-89b4-efad81783c13" providerId="ADAL" clId="{19FBC3E6-E6BC-4AB5-9258-3B0A6BD7A94D}" dt="2022-09-21T14:43:26.396" v="2009" actId="478"/>
          <ac:spMkLst>
            <pc:docMk/>
            <pc:sldMk cId="2136611088" sldId="275"/>
            <ac:spMk id="55" creationId="{572E390E-84C9-1D97-ACAD-560D00F010B9}"/>
          </ac:spMkLst>
        </pc:spChg>
        <pc:graphicFrameChg chg="add del mod">
          <ac:chgData name="Kane Gibson" userId="989c40c8-f694-4fca-89b4-efad81783c13" providerId="ADAL" clId="{19FBC3E6-E6BC-4AB5-9258-3B0A6BD7A94D}" dt="2022-10-17T17:58:44.852" v="3455" actId="478"/>
          <ac:graphicFrameMkLst>
            <pc:docMk/>
            <pc:sldMk cId="2136611088" sldId="275"/>
            <ac:graphicFrameMk id="6" creationId="{0CF06F2F-3BF9-6BD8-9AFB-5D5626F4AE0D}"/>
          </ac:graphicFrameMkLst>
        </pc:graphicFrameChg>
        <pc:graphicFrameChg chg="del">
          <ac:chgData name="Kane Gibson" userId="989c40c8-f694-4fca-89b4-efad81783c13" providerId="ADAL" clId="{19FBC3E6-E6BC-4AB5-9258-3B0A6BD7A94D}" dt="2022-09-21T14:56:12.167" v="2153" actId="478"/>
          <ac:graphicFrameMkLst>
            <pc:docMk/>
            <pc:sldMk cId="2136611088" sldId="275"/>
            <ac:graphicFrameMk id="9" creationId="{AD0EE416-E565-45C8-1EFE-931CE8052EE6}"/>
          </ac:graphicFrameMkLst>
        </pc:graphicFrameChg>
        <pc:graphicFrameChg chg="add mod">
          <ac:chgData name="Kane Gibson" userId="989c40c8-f694-4fca-89b4-efad81783c13" providerId="ADAL" clId="{19FBC3E6-E6BC-4AB5-9258-3B0A6BD7A94D}" dt="2022-10-17T17:58:50.393" v="3458"/>
          <ac:graphicFrameMkLst>
            <pc:docMk/>
            <pc:sldMk cId="2136611088" sldId="275"/>
            <ac:graphicFrameMk id="10" creationId="{557EF6CD-6258-AECD-9CAE-7ECC59C8B1DC}"/>
          </ac:graphicFrameMkLst>
        </pc:graphicFrameChg>
        <pc:graphicFrameChg chg="modGraphic">
          <ac:chgData name="Kane Gibson" userId="989c40c8-f694-4fca-89b4-efad81783c13" providerId="ADAL" clId="{19FBC3E6-E6BC-4AB5-9258-3B0A6BD7A94D}" dt="2022-09-21T14:31:20.795" v="1836" actId="2165"/>
          <ac:graphicFrameMkLst>
            <pc:docMk/>
            <pc:sldMk cId="2136611088" sldId="275"/>
            <ac:graphicFrameMk id="46" creationId="{132965C0-C3A4-8A08-B868-95089D643185}"/>
          </ac:graphicFrameMkLst>
        </pc:graphicFrameChg>
        <pc:picChg chg="add del mod">
          <ac:chgData name="Kane Gibson" userId="989c40c8-f694-4fca-89b4-efad81783c13" providerId="ADAL" clId="{19FBC3E6-E6BC-4AB5-9258-3B0A6BD7A94D}" dt="2022-10-17T17:58:44.852" v="3455" actId="478"/>
          <ac:picMkLst>
            <pc:docMk/>
            <pc:sldMk cId="2136611088" sldId="275"/>
            <ac:picMk id="7" creationId="{A4A2449D-38F2-6684-2112-55CE13E98AF6}"/>
          </ac:picMkLst>
        </pc:picChg>
        <pc:picChg chg="add del mod">
          <ac:chgData name="Kane Gibson" userId="989c40c8-f694-4fca-89b4-efad81783c13" providerId="ADAL" clId="{19FBC3E6-E6BC-4AB5-9258-3B0A6BD7A94D}" dt="2022-10-17T17:58:44.852" v="3455" actId="478"/>
          <ac:picMkLst>
            <pc:docMk/>
            <pc:sldMk cId="2136611088" sldId="275"/>
            <ac:picMk id="8" creationId="{71514AA4-C4ED-0072-05B2-52D23A159D7D}"/>
          </ac:picMkLst>
        </pc:picChg>
        <pc:picChg chg="add del mod">
          <ac:chgData name="Kane Gibson" userId="989c40c8-f694-4fca-89b4-efad81783c13" providerId="ADAL" clId="{19FBC3E6-E6BC-4AB5-9258-3B0A6BD7A94D}" dt="2022-10-17T17:58:44.852" v="3455" actId="478"/>
          <ac:picMkLst>
            <pc:docMk/>
            <pc:sldMk cId="2136611088" sldId="275"/>
            <ac:picMk id="11" creationId="{756FB311-7D44-C6BE-F0E6-C6B49DCDCAFF}"/>
          </ac:picMkLst>
        </pc:picChg>
        <pc:picChg chg="add mod">
          <ac:chgData name="Kane Gibson" userId="989c40c8-f694-4fca-89b4-efad81783c13" providerId="ADAL" clId="{19FBC3E6-E6BC-4AB5-9258-3B0A6BD7A94D}" dt="2022-10-17T17:58:50.393" v="3458"/>
          <ac:picMkLst>
            <pc:docMk/>
            <pc:sldMk cId="2136611088" sldId="275"/>
            <ac:picMk id="12" creationId="{17ED728D-A964-3F02-B9CE-9D3EE4F19110}"/>
          </ac:picMkLst>
        </pc:picChg>
        <pc:picChg chg="add del mod">
          <ac:chgData name="Kane Gibson" userId="989c40c8-f694-4fca-89b4-efad81783c13" providerId="ADAL" clId="{19FBC3E6-E6BC-4AB5-9258-3B0A6BD7A94D}" dt="2022-09-21T14:57:14.283" v="2166" actId="478"/>
          <ac:picMkLst>
            <pc:docMk/>
            <pc:sldMk cId="2136611088" sldId="275"/>
            <ac:picMk id="12" creationId="{43E00169-2D64-694E-1A8C-FB2A660919FB}"/>
          </ac:picMkLst>
        </pc:picChg>
        <pc:picChg chg="add del mod">
          <ac:chgData name="Kane Gibson" userId="989c40c8-f694-4fca-89b4-efad81783c13" providerId="ADAL" clId="{19FBC3E6-E6BC-4AB5-9258-3B0A6BD7A94D}" dt="2022-10-17T17:58:44.852" v="3455" actId="478"/>
          <ac:picMkLst>
            <pc:docMk/>
            <pc:sldMk cId="2136611088" sldId="275"/>
            <ac:picMk id="13" creationId="{761EABA5-A009-13CD-94B6-97EE7BC6BDD6}"/>
          </ac:picMkLst>
        </pc:picChg>
        <pc:picChg chg="add del mod">
          <ac:chgData name="Kane Gibson" userId="989c40c8-f694-4fca-89b4-efad81783c13" providerId="ADAL" clId="{19FBC3E6-E6BC-4AB5-9258-3B0A6BD7A94D}" dt="2022-10-17T17:58:44.852" v="3455" actId="478"/>
          <ac:picMkLst>
            <pc:docMk/>
            <pc:sldMk cId="2136611088" sldId="275"/>
            <ac:picMk id="15" creationId="{7065D6D9-BBEA-30EB-CF72-2273332A8A6D}"/>
          </ac:picMkLst>
        </pc:picChg>
        <pc:picChg chg="add mod">
          <ac:chgData name="Kane Gibson" userId="989c40c8-f694-4fca-89b4-efad81783c13" providerId="ADAL" clId="{19FBC3E6-E6BC-4AB5-9258-3B0A6BD7A94D}" dt="2022-10-17T17:58:50.393" v="3458"/>
          <ac:picMkLst>
            <pc:docMk/>
            <pc:sldMk cId="2136611088" sldId="275"/>
            <ac:picMk id="19" creationId="{20646515-E72A-F65A-F691-805B5CC33FFE}"/>
          </ac:picMkLst>
        </pc:picChg>
        <pc:picChg chg="del">
          <ac:chgData name="Kane Gibson" userId="989c40c8-f694-4fca-89b4-efad81783c13" providerId="ADAL" clId="{19FBC3E6-E6BC-4AB5-9258-3B0A6BD7A94D}" dt="2022-09-21T14:56:12.167" v="2153" actId="478"/>
          <ac:picMkLst>
            <pc:docMk/>
            <pc:sldMk cId="2136611088" sldId="275"/>
            <ac:picMk id="19" creationId="{695268F4-AC82-8629-3459-B334C3286A26}"/>
          </ac:picMkLst>
        </pc:picChg>
        <pc:picChg chg="add mod">
          <ac:chgData name="Kane Gibson" userId="989c40c8-f694-4fca-89b4-efad81783c13" providerId="ADAL" clId="{19FBC3E6-E6BC-4AB5-9258-3B0A6BD7A94D}" dt="2022-10-17T17:58:50.393" v="3458"/>
          <ac:picMkLst>
            <pc:docMk/>
            <pc:sldMk cId="2136611088" sldId="275"/>
            <ac:picMk id="23" creationId="{24FE13F7-3468-667E-85AD-AD14CDF9E360}"/>
          </ac:picMkLst>
        </pc:picChg>
        <pc:picChg chg="add mod">
          <ac:chgData name="Kane Gibson" userId="989c40c8-f694-4fca-89b4-efad81783c13" providerId="ADAL" clId="{19FBC3E6-E6BC-4AB5-9258-3B0A6BD7A94D}" dt="2022-10-17T17:58:50.393" v="3458"/>
          <ac:picMkLst>
            <pc:docMk/>
            <pc:sldMk cId="2136611088" sldId="275"/>
            <ac:picMk id="24" creationId="{E7875EA9-E86C-4706-6A51-660BCA59595A}"/>
          </ac:picMkLst>
        </pc:picChg>
        <pc:picChg chg="del">
          <ac:chgData name="Kane Gibson" userId="989c40c8-f694-4fca-89b4-efad81783c13" providerId="ADAL" clId="{19FBC3E6-E6BC-4AB5-9258-3B0A6BD7A94D}" dt="2022-09-21T14:56:12.167" v="2153" actId="478"/>
          <ac:picMkLst>
            <pc:docMk/>
            <pc:sldMk cId="2136611088" sldId="275"/>
            <ac:picMk id="25" creationId="{F1710AF1-63C7-C2B7-B3AA-E21CFDC20CC5}"/>
          </ac:picMkLst>
        </pc:picChg>
        <pc:picChg chg="del">
          <ac:chgData name="Kane Gibson" userId="989c40c8-f694-4fca-89b4-efad81783c13" providerId="ADAL" clId="{19FBC3E6-E6BC-4AB5-9258-3B0A6BD7A94D}" dt="2022-09-21T14:56:12.167" v="2153" actId="478"/>
          <ac:picMkLst>
            <pc:docMk/>
            <pc:sldMk cId="2136611088" sldId="275"/>
            <ac:picMk id="26" creationId="{3C1D87AC-265C-76C9-A848-9BBDB0D097AB}"/>
          </ac:picMkLst>
        </pc:picChg>
        <pc:picChg chg="mod ord">
          <ac:chgData name="Kane Gibson" userId="989c40c8-f694-4fca-89b4-efad81783c13" providerId="ADAL" clId="{19FBC3E6-E6BC-4AB5-9258-3B0A6BD7A94D}" dt="2022-09-21T14:32:13.997" v="1849" actId="166"/>
          <ac:picMkLst>
            <pc:docMk/>
            <pc:sldMk cId="2136611088" sldId="275"/>
            <ac:picMk id="27" creationId="{077CDC40-9847-A3AC-ACA6-548263ABDD83}"/>
          </ac:picMkLst>
        </pc:picChg>
        <pc:picChg chg="del">
          <ac:chgData name="Kane Gibson" userId="989c40c8-f694-4fca-89b4-efad81783c13" providerId="ADAL" clId="{19FBC3E6-E6BC-4AB5-9258-3B0A6BD7A94D}" dt="2022-09-21T14:56:12.167" v="2153" actId="478"/>
          <ac:picMkLst>
            <pc:docMk/>
            <pc:sldMk cId="2136611088" sldId="275"/>
            <ac:picMk id="33" creationId="{27A4B418-89EF-AC32-7420-590C37FD7C90}"/>
          </ac:picMkLst>
        </pc:picChg>
        <pc:picChg chg="del">
          <ac:chgData name="Kane Gibson" userId="989c40c8-f694-4fca-89b4-efad81783c13" providerId="ADAL" clId="{19FBC3E6-E6BC-4AB5-9258-3B0A6BD7A94D}" dt="2022-09-21T14:56:12.167" v="2153" actId="478"/>
          <ac:picMkLst>
            <pc:docMk/>
            <pc:sldMk cId="2136611088" sldId="275"/>
            <ac:picMk id="41" creationId="{E2F4BDA9-D495-DC94-AAFB-D1C76D5CD11C}"/>
          </ac:picMkLst>
        </pc:picChg>
      </pc:sldChg>
      <pc:sldChg chg="addSp delSp modSp add del mod ord">
        <pc:chgData name="Kane Gibson" userId="989c40c8-f694-4fca-89b4-efad81783c13" providerId="ADAL" clId="{19FBC3E6-E6BC-4AB5-9258-3B0A6BD7A94D}" dt="2022-10-17T17:57:53.962" v="3453" actId="47"/>
        <pc:sldMkLst>
          <pc:docMk/>
          <pc:sldMk cId="1419701617" sldId="276"/>
        </pc:sldMkLst>
        <pc:spChg chg="mod">
          <ac:chgData name="Kane Gibson" userId="989c40c8-f694-4fca-89b4-efad81783c13" providerId="ADAL" clId="{19FBC3E6-E6BC-4AB5-9258-3B0A6BD7A94D}" dt="2022-09-21T14:30:20.627" v="1824" actId="20577"/>
          <ac:spMkLst>
            <pc:docMk/>
            <pc:sldMk cId="1419701617" sldId="276"/>
            <ac:spMk id="2" creationId="{B7B71131-271E-9F9A-EE70-7B1BEBC065F7}"/>
          </ac:spMkLst>
        </pc:spChg>
        <pc:spChg chg="mod">
          <ac:chgData name="Kane Gibson" userId="989c40c8-f694-4fca-89b4-efad81783c13" providerId="ADAL" clId="{19FBC3E6-E6BC-4AB5-9258-3B0A6BD7A94D}" dt="2022-09-21T14:30:25.771" v="1826" actId="20577"/>
          <ac:spMkLst>
            <pc:docMk/>
            <pc:sldMk cId="1419701617" sldId="276"/>
            <ac:spMk id="4" creationId="{B2013796-DA6F-B65A-0FF9-9BADFA10C127}"/>
          </ac:spMkLst>
        </pc:spChg>
        <pc:spChg chg="add mod">
          <ac:chgData name="Kane Gibson" userId="989c40c8-f694-4fca-89b4-efad81783c13" providerId="ADAL" clId="{19FBC3E6-E6BC-4AB5-9258-3B0A6BD7A94D}" dt="2022-09-30T11:08:04.081" v="3015"/>
          <ac:spMkLst>
            <pc:docMk/>
            <pc:sldMk cId="1419701617" sldId="276"/>
            <ac:spMk id="8" creationId="{69713B91-91CD-4C4D-B52A-2258517F64D0}"/>
          </ac:spMkLst>
        </pc:spChg>
        <pc:spChg chg="del">
          <ac:chgData name="Kane Gibson" userId="989c40c8-f694-4fca-89b4-efad81783c13" providerId="ADAL" clId="{19FBC3E6-E6BC-4AB5-9258-3B0A6BD7A94D}" dt="2022-09-30T11:08:03.084" v="3014" actId="478"/>
          <ac:spMkLst>
            <pc:docMk/>
            <pc:sldMk cId="1419701617" sldId="276"/>
            <ac:spMk id="10" creationId="{D50D4E7D-0F76-2647-87D2-1B460249DEA0}"/>
          </ac:spMkLst>
        </pc:spChg>
        <pc:spChg chg="add mod ord">
          <ac:chgData name="Kane Gibson" userId="989c40c8-f694-4fca-89b4-efad81783c13" providerId="ADAL" clId="{19FBC3E6-E6BC-4AB5-9258-3B0A6BD7A94D}" dt="2022-09-30T11:08:06.912" v="3016" actId="14100"/>
          <ac:spMkLst>
            <pc:docMk/>
            <pc:sldMk cId="1419701617" sldId="276"/>
            <ac:spMk id="12" creationId="{188448AE-461F-3562-3A60-32904A1A2848}"/>
          </ac:spMkLst>
        </pc:spChg>
        <pc:spChg chg="add mod">
          <ac:chgData name="Kane Gibson" userId="989c40c8-f694-4fca-89b4-efad81783c13" providerId="ADAL" clId="{19FBC3E6-E6BC-4AB5-9258-3B0A6BD7A94D}" dt="2022-09-21T14:43:16.501" v="2007"/>
          <ac:spMkLst>
            <pc:docMk/>
            <pc:sldMk cId="1419701617" sldId="276"/>
            <ac:spMk id="13" creationId="{8690E352-E3A5-B6EE-2045-5998B2FAD7D6}"/>
          </ac:spMkLst>
        </pc:spChg>
        <pc:spChg chg="mod">
          <ac:chgData name="Kane Gibson" userId="989c40c8-f694-4fca-89b4-efad81783c13" providerId="ADAL" clId="{19FBC3E6-E6BC-4AB5-9258-3B0A6BD7A94D}" dt="2022-09-22T09:11:50.074" v="2546" actId="20577"/>
          <ac:spMkLst>
            <pc:docMk/>
            <pc:sldMk cId="1419701617" sldId="276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1:51.703" v="2547"/>
          <ac:spMkLst>
            <pc:docMk/>
            <pc:sldMk cId="1419701617" sldId="276"/>
            <ac:spMk id="31" creationId="{77682CA6-5B11-F49A-FBA5-7211FD52EF8B}"/>
          </ac:spMkLst>
        </pc:spChg>
        <pc:spChg chg="add mod">
          <ac:chgData name="Kane Gibson" userId="989c40c8-f694-4fca-89b4-efad81783c13" providerId="ADAL" clId="{19FBC3E6-E6BC-4AB5-9258-3B0A6BD7A94D}" dt="2022-09-21T14:55:51.824" v="2150" actId="167"/>
          <ac:spMkLst>
            <pc:docMk/>
            <pc:sldMk cId="1419701617" sldId="276"/>
            <ac:spMk id="34" creationId="{7A57A8A4-9847-4EF5-5027-42CD3FAE9AE2}"/>
          </ac:spMkLst>
        </pc:spChg>
        <pc:spChg chg="add mod">
          <ac:chgData name="Kane Gibson" userId="989c40c8-f694-4fca-89b4-efad81783c13" providerId="ADAL" clId="{19FBC3E6-E6BC-4AB5-9258-3B0A6BD7A94D}" dt="2022-09-21T14:55:51.824" v="2150" actId="167"/>
          <ac:spMkLst>
            <pc:docMk/>
            <pc:sldMk cId="1419701617" sldId="276"/>
            <ac:spMk id="37" creationId="{BC21A6E9-110F-3E8F-1204-F9D20B4C5B74}"/>
          </ac:spMkLst>
        </pc:spChg>
        <pc:spChg chg="del">
          <ac:chgData name="Kane Gibson" userId="989c40c8-f694-4fca-89b4-efad81783c13" providerId="ADAL" clId="{19FBC3E6-E6BC-4AB5-9258-3B0A6BD7A94D}" dt="2022-09-21T14:55:44.101" v="2148" actId="478"/>
          <ac:spMkLst>
            <pc:docMk/>
            <pc:sldMk cId="1419701617" sldId="276"/>
            <ac:spMk id="39" creationId="{FE6894FF-4216-6955-672B-48FB4E8BE9E9}"/>
          </ac:spMkLst>
        </pc:spChg>
        <pc:spChg chg="del">
          <ac:chgData name="Kane Gibson" userId="989c40c8-f694-4fca-89b4-efad81783c13" providerId="ADAL" clId="{19FBC3E6-E6BC-4AB5-9258-3B0A6BD7A94D}" dt="2022-09-21T14:55:41.682" v="2147" actId="478"/>
          <ac:spMkLst>
            <pc:docMk/>
            <pc:sldMk cId="1419701617" sldId="276"/>
            <ac:spMk id="40" creationId="{2B514DCD-1C7B-FE66-5BCB-B08A5BD3F3D8}"/>
          </ac:spMkLst>
        </pc:spChg>
        <pc:spChg chg="del">
          <ac:chgData name="Kane Gibson" userId="989c40c8-f694-4fca-89b4-efad81783c13" providerId="ADAL" clId="{19FBC3E6-E6BC-4AB5-9258-3B0A6BD7A94D}" dt="2022-09-21T14:43:15.427" v="2006" actId="478"/>
          <ac:spMkLst>
            <pc:docMk/>
            <pc:sldMk cId="1419701617" sldId="276"/>
            <ac:spMk id="55" creationId="{572E390E-84C9-1D97-ACAD-560D00F010B9}"/>
          </ac:spMkLst>
        </pc:spChg>
        <pc:graphicFrameChg chg="add del mod">
          <ac:chgData name="Kane Gibson" userId="989c40c8-f694-4fca-89b4-efad81783c13" providerId="ADAL" clId="{19FBC3E6-E6BC-4AB5-9258-3B0A6BD7A94D}" dt="2022-09-21T14:34:41.593" v="1860"/>
          <ac:graphicFrameMkLst>
            <pc:docMk/>
            <pc:sldMk cId="1419701617" sldId="276"/>
            <ac:graphicFrameMk id="8" creationId="{0B6E5D54-B10C-5A81-9C52-BB28F3E678E3}"/>
          </ac:graphicFrameMkLst>
        </pc:graphicFrameChg>
        <pc:graphicFrameChg chg="del">
          <ac:chgData name="Kane Gibson" userId="989c40c8-f694-4fca-89b4-efad81783c13" providerId="ADAL" clId="{19FBC3E6-E6BC-4AB5-9258-3B0A6BD7A94D}" dt="2022-09-21T14:55:41.682" v="2147" actId="478"/>
          <ac:graphicFrameMkLst>
            <pc:docMk/>
            <pc:sldMk cId="1419701617" sldId="276"/>
            <ac:graphicFrameMk id="9" creationId="{AD0EE416-E565-45C8-1EFE-931CE8052EE6}"/>
          </ac:graphicFrameMkLst>
        </pc:graphicFrameChg>
        <pc:graphicFrameChg chg="add mod ord">
          <ac:chgData name="Kane Gibson" userId="989c40c8-f694-4fca-89b4-efad81783c13" providerId="ADAL" clId="{19FBC3E6-E6BC-4AB5-9258-3B0A6BD7A94D}" dt="2022-09-21T14:35:02.724" v="1869" actId="171"/>
          <ac:graphicFrameMkLst>
            <pc:docMk/>
            <pc:sldMk cId="1419701617" sldId="276"/>
            <ac:graphicFrameMk id="11" creationId="{8696C1CD-1562-E3CF-4ED5-9ED9FD860C9C}"/>
          </ac:graphicFrameMkLst>
        </pc:graphicFrameChg>
        <pc:graphicFrameChg chg="add mod">
          <ac:chgData name="Kane Gibson" userId="989c40c8-f694-4fca-89b4-efad81783c13" providerId="ADAL" clId="{19FBC3E6-E6BC-4AB5-9258-3B0A6BD7A94D}" dt="2022-09-21T14:55:51.824" v="2150" actId="167"/>
          <ac:graphicFrameMkLst>
            <pc:docMk/>
            <pc:sldMk cId="1419701617" sldId="276"/>
            <ac:graphicFrameMk id="14" creationId="{D2076F8E-B477-2F53-7C85-D260AF4C893B}"/>
          </ac:graphicFrameMkLst>
        </pc:graphicFrameChg>
        <pc:graphicFrameChg chg="del">
          <ac:chgData name="Kane Gibson" userId="989c40c8-f694-4fca-89b4-efad81783c13" providerId="ADAL" clId="{19FBC3E6-E6BC-4AB5-9258-3B0A6BD7A94D}" dt="2022-09-21T14:34:43.535" v="1861" actId="478"/>
          <ac:graphicFrameMkLst>
            <pc:docMk/>
            <pc:sldMk cId="1419701617" sldId="276"/>
            <ac:graphicFrameMk id="46" creationId="{132965C0-C3A4-8A08-B868-95089D643185}"/>
          </ac:graphicFrameMkLst>
        </pc:graphicFrameChg>
        <pc:picChg chg="add mod">
          <ac:chgData name="Kane Gibson" userId="989c40c8-f694-4fca-89b4-efad81783c13" providerId="ADAL" clId="{19FBC3E6-E6BC-4AB5-9258-3B0A6BD7A94D}" dt="2022-09-21T14:55:51.824" v="2150" actId="167"/>
          <ac:picMkLst>
            <pc:docMk/>
            <pc:sldMk cId="1419701617" sldId="276"/>
            <ac:picMk id="15" creationId="{FAACEB68-1FD6-3B0C-A7D5-1A98DDFA476E}"/>
          </ac:picMkLst>
        </pc:picChg>
        <pc:picChg chg="add mod">
          <ac:chgData name="Kane Gibson" userId="989c40c8-f694-4fca-89b4-efad81783c13" providerId="ADAL" clId="{19FBC3E6-E6BC-4AB5-9258-3B0A6BD7A94D}" dt="2022-09-21T14:55:51.824" v="2150" actId="167"/>
          <ac:picMkLst>
            <pc:docMk/>
            <pc:sldMk cId="1419701617" sldId="276"/>
            <ac:picMk id="16" creationId="{78C5F127-2AC1-BE8E-F68C-E33646816CB4}"/>
          </ac:picMkLst>
        </pc:picChg>
        <pc:picChg chg="add mod">
          <ac:chgData name="Kane Gibson" userId="989c40c8-f694-4fca-89b4-efad81783c13" providerId="ADAL" clId="{19FBC3E6-E6BC-4AB5-9258-3B0A6BD7A94D}" dt="2022-09-21T14:55:51.824" v="2150" actId="167"/>
          <ac:picMkLst>
            <pc:docMk/>
            <pc:sldMk cId="1419701617" sldId="276"/>
            <ac:picMk id="23" creationId="{17438052-369E-C48D-F0C1-9E09D132735A}"/>
          </ac:picMkLst>
        </pc:picChg>
        <pc:picChg chg="add del mod">
          <ac:chgData name="Kane Gibson" userId="989c40c8-f694-4fca-89b4-efad81783c13" providerId="ADAL" clId="{19FBC3E6-E6BC-4AB5-9258-3B0A6BD7A94D}" dt="2022-09-21T14:55:55.063" v="2151" actId="478"/>
          <ac:picMkLst>
            <pc:docMk/>
            <pc:sldMk cId="1419701617" sldId="276"/>
            <ac:picMk id="24" creationId="{2E6200C3-8CBB-BC49-188A-B8FA97975818}"/>
          </ac:picMkLst>
        </pc:picChg>
        <pc:picChg chg="del">
          <ac:chgData name="Kane Gibson" userId="989c40c8-f694-4fca-89b4-efad81783c13" providerId="ADAL" clId="{19FBC3E6-E6BC-4AB5-9258-3B0A6BD7A94D}" dt="2022-09-21T14:55:41.682" v="2147" actId="478"/>
          <ac:picMkLst>
            <pc:docMk/>
            <pc:sldMk cId="1419701617" sldId="276"/>
            <ac:picMk id="27" creationId="{077CDC40-9847-A3AC-ACA6-548263ABDD83}"/>
          </ac:picMkLst>
        </pc:picChg>
        <pc:picChg chg="add mod">
          <ac:chgData name="Kane Gibson" userId="989c40c8-f694-4fca-89b4-efad81783c13" providerId="ADAL" clId="{19FBC3E6-E6BC-4AB5-9258-3B0A6BD7A94D}" dt="2022-09-21T14:55:51.824" v="2150" actId="167"/>
          <ac:picMkLst>
            <pc:docMk/>
            <pc:sldMk cId="1419701617" sldId="276"/>
            <ac:picMk id="32" creationId="{347B4047-9F11-ED66-D472-1F62E2EA80F9}"/>
          </ac:picMkLst>
        </pc:picChg>
        <pc:picChg chg="add mod">
          <ac:chgData name="Kane Gibson" userId="989c40c8-f694-4fca-89b4-efad81783c13" providerId="ADAL" clId="{19FBC3E6-E6BC-4AB5-9258-3B0A6BD7A94D}" dt="2022-09-21T14:55:51.824" v="2150" actId="167"/>
          <ac:picMkLst>
            <pc:docMk/>
            <pc:sldMk cId="1419701617" sldId="276"/>
            <ac:picMk id="35" creationId="{79021D37-AB30-18FE-8919-88644A26E609}"/>
          </ac:picMkLst>
        </pc:picChg>
        <pc:picChg chg="del">
          <ac:chgData name="Kane Gibson" userId="989c40c8-f694-4fca-89b4-efad81783c13" providerId="ADAL" clId="{19FBC3E6-E6BC-4AB5-9258-3B0A6BD7A94D}" dt="2022-09-21T14:55:41.682" v="2147" actId="478"/>
          <ac:picMkLst>
            <pc:docMk/>
            <pc:sldMk cId="1419701617" sldId="276"/>
            <ac:picMk id="41" creationId="{E2F4BDA9-D495-DC94-AAFB-D1C76D5CD11C}"/>
          </ac:picMkLst>
        </pc:picChg>
      </pc:sldChg>
      <pc:sldChg chg="addSp delSp modSp add del mod ord">
        <pc:chgData name="Kane Gibson" userId="989c40c8-f694-4fca-89b4-efad81783c13" providerId="ADAL" clId="{19FBC3E6-E6BC-4AB5-9258-3B0A6BD7A94D}" dt="2022-10-17T18:00:14.848" v="3463" actId="47"/>
        <pc:sldMkLst>
          <pc:docMk/>
          <pc:sldMk cId="2959789048" sldId="277"/>
        </pc:sldMkLst>
        <pc:spChg chg="mod">
          <ac:chgData name="Kane Gibson" userId="989c40c8-f694-4fca-89b4-efad81783c13" providerId="ADAL" clId="{19FBC3E6-E6BC-4AB5-9258-3B0A6BD7A94D}" dt="2022-09-22T08:06:42.760" v="2184" actId="1076"/>
          <ac:spMkLst>
            <pc:docMk/>
            <pc:sldMk cId="2959789048" sldId="277"/>
            <ac:spMk id="2" creationId="{B7B71131-271E-9F9A-EE70-7B1BEBC065F7}"/>
          </ac:spMkLst>
        </pc:spChg>
        <pc:spChg chg="mod">
          <ac:chgData name="Kane Gibson" userId="989c40c8-f694-4fca-89b4-efad81783c13" providerId="ADAL" clId="{19FBC3E6-E6BC-4AB5-9258-3B0A6BD7A94D}" dt="2022-09-22T08:06:31.601" v="2181" actId="1076"/>
          <ac:spMkLst>
            <pc:docMk/>
            <pc:sldMk cId="2959789048" sldId="277"/>
            <ac:spMk id="3" creationId="{B98CD37D-E343-8EBD-45B9-D57E27C5AFEC}"/>
          </ac:spMkLst>
        </pc:spChg>
        <pc:spChg chg="del">
          <ac:chgData name="Kane Gibson" userId="989c40c8-f694-4fca-89b4-efad81783c13" providerId="ADAL" clId="{19FBC3E6-E6BC-4AB5-9258-3B0A6BD7A94D}" dt="2022-09-21T14:36:58.013" v="1918" actId="478"/>
          <ac:spMkLst>
            <pc:docMk/>
            <pc:sldMk cId="2959789048" sldId="277"/>
            <ac:spMk id="4" creationId="{B2013796-DA6F-B65A-0FF9-9BADFA10C127}"/>
          </ac:spMkLst>
        </pc:spChg>
        <pc:spChg chg="add mod ord">
          <ac:chgData name="Kane Gibson" userId="989c40c8-f694-4fca-89b4-efad81783c13" providerId="ADAL" clId="{19FBC3E6-E6BC-4AB5-9258-3B0A6BD7A94D}" dt="2022-09-22T09:11:29.403" v="2534" actId="14100"/>
          <ac:spMkLst>
            <pc:docMk/>
            <pc:sldMk cId="2959789048" sldId="277"/>
            <ac:spMk id="8" creationId="{99C82067-F8F7-3CCB-AC88-407F80D38188}"/>
          </ac:spMkLst>
        </pc:spChg>
        <pc:spChg chg="add mod">
          <ac:chgData name="Kane Gibson" userId="989c40c8-f694-4fca-89b4-efad81783c13" providerId="ADAL" clId="{19FBC3E6-E6BC-4AB5-9258-3B0A6BD7A94D}" dt="2022-09-21T14:43:37.298" v="2013"/>
          <ac:spMkLst>
            <pc:docMk/>
            <pc:sldMk cId="2959789048" sldId="277"/>
            <ac:spMk id="12" creationId="{C17143D8-3DFA-04E1-E206-E84815CAB2C2}"/>
          </ac:spMkLst>
        </pc:spChg>
        <pc:spChg chg="mod">
          <ac:chgData name="Kane Gibson" userId="989c40c8-f694-4fca-89b4-efad81783c13" providerId="ADAL" clId="{19FBC3E6-E6BC-4AB5-9258-3B0A6BD7A94D}" dt="2022-09-22T09:11:26.411" v="2533" actId="20577"/>
          <ac:spMkLst>
            <pc:docMk/>
            <pc:sldMk cId="2959789048" sldId="277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1:24.301" v="2529"/>
          <ac:spMkLst>
            <pc:docMk/>
            <pc:sldMk cId="2959789048" sldId="277"/>
            <ac:spMk id="31" creationId="{77682CA6-5B11-F49A-FBA5-7211FD52EF8B}"/>
          </ac:spMkLst>
        </pc:spChg>
        <pc:spChg chg="add mod">
          <ac:chgData name="Kane Gibson" userId="989c40c8-f694-4fca-89b4-efad81783c13" providerId="ADAL" clId="{19FBC3E6-E6BC-4AB5-9258-3B0A6BD7A94D}" dt="2022-09-21T14:56:40.278" v="2159" actId="167"/>
          <ac:spMkLst>
            <pc:docMk/>
            <pc:sldMk cId="2959789048" sldId="277"/>
            <ac:spMk id="32" creationId="{214E81A7-E7CB-1A91-90D4-CCF5F11D1437}"/>
          </ac:spMkLst>
        </pc:spChg>
        <pc:spChg chg="add mod">
          <ac:chgData name="Kane Gibson" userId="989c40c8-f694-4fca-89b4-efad81783c13" providerId="ADAL" clId="{19FBC3E6-E6BC-4AB5-9258-3B0A6BD7A94D}" dt="2022-09-21T14:56:40.278" v="2159" actId="167"/>
          <ac:spMkLst>
            <pc:docMk/>
            <pc:sldMk cId="2959789048" sldId="277"/>
            <ac:spMk id="35" creationId="{C5751A4E-8891-A8D6-FB53-E0082E7D646B}"/>
          </ac:spMkLst>
        </pc:spChg>
        <pc:spChg chg="del">
          <ac:chgData name="Kane Gibson" userId="989c40c8-f694-4fca-89b4-efad81783c13" providerId="ADAL" clId="{19FBC3E6-E6BC-4AB5-9258-3B0A6BD7A94D}" dt="2022-09-21T14:56:35.077" v="2157" actId="478"/>
          <ac:spMkLst>
            <pc:docMk/>
            <pc:sldMk cId="2959789048" sldId="277"/>
            <ac:spMk id="39" creationId="{FE6894FF-4216-6955-672B-48FB4E8BE9E9}"/>
          </ac:spMkLst>
        </pc:spChg>
        <pc:spChg chg="del">
          <ac:chgData name="Kane Gibson" userId="989c40c8-f694-4fca-89b4-efad81783c13" providerId="ADAL" clId="{19FBC3E6-E6BC-4AB5-9258-3B0A6BD7A94D}" dt="2022-09-21T14:56:35.077" v="2157" actId="478"/>
          <ac:spMkLst>
            <pc:docMk/>
            <pc:sldMk cId="2959789048" sldId="277"/>
            <ac:spMk id="40" creationId="{2B514DCD-1C7B-FE66-5BCB-B08A5BD3F3D8}"/>
          </ac:spMkLst>
        </pc:spChg>
        <pc:spChg chg="del">
          <ac:chgData name="Kane Gibson" userId="989c40c8-f694-4fca-89b4-efad81783c13" providerId="ADAL" clId="{19FBC3E6-E6BC-4AB5-9258-3B0A6BD7A94D}" dt="2022-09-21T14:43:36.244" v="2012" actId="478"/>
          <ac:spMkLst>
            <pc:docMk/>
            <pc:sldMk cId="2959789048" sldId="277"/>
            <ac:spMk id="55" creationId="{572E390E-84C9-1D97-ACAD-560D00F010B9}"/>
          </ac:spMkLst>
        </pc:spChg>
        <pc:graphicFrameChg chg="add mod">
          <ac:chgData name="Kane Gibson" userId="989c40c8-f694-4fca-89b4-efad81783c13" providerId="ADAL" clId="{19FBC3E6-E6BC-4AB5-9258-3B0A6BD7A94D}" dt="2022-09-22T08:06:48.647" v="2186" actId="167"/>
          <ac:graphicFrameMkLst>
            <pc:docMk/>
            <pc:sldMk cId="2959789048" sldId="277"/>
            <ac:graphicFrameMk id="4" creationId="{DE8553FC-A0BD-2E52-E303-0FC84F7659FA}"/>
          </ac:graphicFrameMkLst>
        </pc:graphicFrameChg>
        <pc:graphicFrameChg chg="del">
          <ac:chgData name="Kane Gibson" userId="989c40c8-f694-4fca-89b4-efad81783c13" providerId="ADAL" clId="{19FBC3E6-E6BC-4AB5-9258-3B0A6BD7A94D}" dt="2022-09-21T14:56:35.077" v="2157" actId="478"/>
          <ac:graphicFrameMkLst>
            <pc:docMk/>
            <pc:sldMk cId="2959789048" sldId="277"/>
            <ac:graphicFrameMk id="9" creationId="{AD0EE416-E565-45C8-1EFE-931CE8052EE6}"/>
          </ac:graphicFrameMkLst>
        </pc:graphicFrameChg>
        <pc:graphicFrameChg chg="del">
          <ac:chgData name="Kane Gibson" userId="989c40c8-f694-4fca-89b4-efad81783c13" providerId="ADAL" clId="{19FBC3E6-E6BC-4AB5-9258-3B0A6BD7A94D}" dt="2022-09-22T08:06:38.053" v="2182" actId="478"/>
          <ac:graphicFrameMkLst>
            <pc:docMk/>
            <pc:sldMk cId="2959789048" sldId="277"/>
            <ac:graphicFrameMk id="11" creationId="{8696C1CD-1562-E3CF-4ED5-9ED9FD860C9C}"/>
          </ac:graphicFrameMkLst>
        </pc:graphicFrameChg>
        <pc:graphicFrameChg chg="add mod">
          <ac:chgData name="Kane Gibson" userId="989c40c8-f694-4fca-89b4-efad81783c13" providerId="ADAL" clId="{19FBC3E6-E6BC-4AB5-9258-3B0A6BD7A94D}" dt="2022-09-21T14:56:40.278" v="2159" actId="167"/>
          <ac:graphicFrameMkLst>
            <pc:docMk/>
            <pc:sldMk cId="2959789048" sldId="277"/>
            <ac:graphicFrameMk id="13" creationId="{51B116C5-BF02-E298-2A79-D699BD11F956}"/>
          </ac:graphicFrameMkLst>
        </pc:graphicFrameChg>
        <pc:picChg chg="add mod">
          <ac:chgData name="Kane Gibson" userId="989c40c8-f694-4fca-89b4-efad81783c13" providerId="ADAL" clId="{19FBC3E6-E6BC-4AB5-9258-3B0A6BD7A94D}" dt="2022-09-22T08:06:48.647" v="2186" actId="167"/>
          <ac:picMkLst>
            <pc:docMk/>
            <pc:sldMk cId="2959789048" sldId="277"/>
            <ac:picMk id="9" creationId="{9573E7EB-E27B-F281-8EC5-B88D4ACD2E6F}"/>
          </ac:picMkLst>
        </pc:picChg>
        <pc:picChg chg="add mod">
          <ac:chgData name="Kane Gibson" userId="989c40c8-f694-4fca-89b4-efad81783c13" providerId="ADAL" clId="{19FBC3E6-E6BC-4AB5-9258-3B0A6BD7A94D}" dt="2022-09-21T14:56:40.278" v="2159" actId="167"/>
          <ac:picMkLst>
            <pc:docMk/>
            <pc:sldMk cId="2959789048" sldId="277"/>
            <ac:picMk id="14" creationId="{8DFBC0DB-4E44-6BDB-03F4-8EB0EE8EB47E}"/>
          </ac:picMkLst>
        </pc:picChg>
        <pc:picChg chg="add mod">
          <ac:chgData name="Kane Gibson" userId="989c40c8-f694-4fca-89b4-efad81783c13" providerId="ADAL" clId="{19FBC3E6-E6BC-4AB5-9258-3B0A6BD7A94D}" dt="2022-09-21T14:56:40.278" v="2159" actId="167"/>
          <ac:picMkLst>
            <pc:docMk/>
            <pc:sldMk cId="2959789048" sldId="277"/>
            <ac:picMk id="15" creationId="{9B63CD0F-E6DA-09C2-7ED9-DC751AB1C5A5}"/>
          </ac:picMkLst>
        </pc:picChg>
        <pc:picChg chg="add mod">
          <ac:chgData name="Kane Gibson" userId="989c40c8-f694-4fca-89b4-efad81783c13" providerId="ADAL" clId="{19FBC3E6-E6BC-4AB5-9258-3B0A6BD7A94D}" dt="2022-09-21T14:56:40.278" v="2159" actId="167"/>
          <ac:picMkLst>
            <pc:docMk/>
            <pc:sldMk cId="2959789048" sldId="277"/>
            <ac:picMk id="16" creationId="{B799BE58-092D-77D0-9D82-D3798CDCD226}"/>
          </ac:picMkLst>
        </pc:picChg>
        <pc:picChg chg="add del mod">
          <ac:chgData name="Kane Gibson" userId="989c40c8-f694-4fca-89b4-efad81783c13" providerId="ADAL" clId="{19FBC3E6-E6BC-4AB5-9258-3B0A6BD7A94D}" dt="2022-09-21T14:56:44.824" v="2160" actId="478"/>
          <ac:picMkLst>
            <pc:docMk/>
            <pc:sldMk cId="2959789048" sldId="277"/>
            <ac:picMk id="23" creationId="{6E25F668-EF4A-5411-F26A-6400D07C755D}"/>
          </ac:picMkLst>
        </pc:picChg>
        <pc:picChg chg="add mod">
          <ac:chgData name="Kane Gibson" userId="989c40c8-f694-4fca-89b4-efad81783c13" providerId="ADAL" clId="{19FBC3E6-E6BC-4AB5-9258-3B0A6BD7A94D}" dt="2022-09-22T08:06:48.647" v="2186" actId="167"/>
          <ac:picMkLst>
            <pc:docMk/>
            <pc:sldMk cId="2959789048" sldId="277"/>
            <ac:picMk id="23" creationId="{9A10A5B3-4BF5-F29A-689A-974EE5F2C18E}"/>
          </ac:picMkLst>
        </pc:picChg>
        <pc:picChg chg="add mod">
          <ac:chgData name="Kane Gibson" userId="989c40c8-f694-4fca-89b4-efad81783c13" providerId="ADAL" clId="{19FBC3E6-E6BC-4AB5-9258-3B0A6BD7A94D}" dt="2022-09-21T14:56:40.278" v="2159" actId="167"/>
          <ac:picMkLst>
            <pc:docMk/>
            <pc:sldMk cId="2959789048" sldId="277"/>
            <ac:picMk id="24" creationId="{698AA538-09CA-564A-16E6-6A109EAE53A2}"/>
          </ac:picMkLst>
        </pc:picChg>
        <pc:picChg chg="del">
          <ac:chgData name="Kane Gibson" userId="989c40c8-f694-4fca-89b4-efad81783c13" providerId="ADAL" clId="{19FBC3E6-E6BC-4AB5-9258-3B0A6BD7A94D}" dt="2022-09-21T14:56:35.077" v="2157" actId="478"/>
          <ac:picMkLst>
            <pc:docMk/>
            <pc:sldMk cId="2959789048" sldId="277"/>
            <ac:picMk id="27" creationId="{077CDC40-9847-A3AC-ACA6-548263ABDD83}"/>
          </ac:picMkLst>
        </pc:picChg>
        <pc:picChg chg="add mod">
          <ac:chgData name="Kane Gibson" userId="989c40c8-f694-4fca-89b4-efad81783c13" providerId="ADAL" clId="{19FBC3E6-E6BC-4AB5-9258-3B0A6BD7A94D}" dt="2022-09-21T14:56:40.278" v="2159" actId="167"/>
          <ac:picMkLst>
            <pc:docMk/>
            <pc:sldMk cId="2959789048" sldId="277"/>
            <ac:picMk id="34" creationId="{AAF4409A-AF92-915F-407F-8BF552CC0729}"/>
          </ac:picMkLst>
        </pc:picChg>
        <pc:picChg chg="del">
          <ac:chgData name="Kane Gibson" userId="989c40c8-f694-4fca-89b4-efad81783c13" providerId="ADAL" clId="{19FBC3E6-E6BC-4AB5-9258-3B0A6BD7A94D}" dt="2022-09-21T14:56:35.077" v="2157" actId="478"/>
          <ac:picMkLst>
            <pc:docMk/>
            <pc:sldMk cId="2959789048" sldId="277"/>
            <ac:picMk id="41" creationId="{E2F4BDA9-D495-DC94-AAFB-D1C76D5CD11C}"/>
          </ac:picMkLst>
        </pc:picChg>
      </pc:sldChg>
      <pc:sldChg chg="addSp delSp modSp add del mod ord">
        <pc:chgData name="Kane Gibson" userId="989c40c8-f694-4fca-89b4-efad81783c13" providerId="ADAL" clId="{19FBC3E6-E6BC-4AB5-9258-3B0A6BD7A94D}" dt="2022-10-17T18:05:40.478" v="3514" actId="47"/>
        <pc:sldMkLst>
          <pc:docMk/>
          <pc:sldMk cId="1226115699" sldId="278"/>
        </pc:sldMkLst>
        <pc:spChg chg="add mod">
          <ac:chgData name="Kane Gibson" userId="989c40c8-f694-4fca-89b4-efad81783c13" providerId="ADAL" clId="{19FBC3E6-E6BC-4AB5-9258-3B0A6BD7A94D}" dt="2022-09-21T14:43:49.529" v="2016"/>
          <ac:spMkLst>
            <pc:docMk/>
            <pc:sldMk cId="1226115699" sldId="278"/>
            <ac:spMk id="2" creationId="{F08DD38F-3ABD-BC82-45C3-0BA8BF3D08BC}"/>
          </ac:spMkLst>
        </pc:spChg>
        <pc:spChg chg="add mod">
          <ac:chgData name="Kane Gibson" userId="989c40c8-f694-4fca-89b4-efad81783c13" providerId="ADAL" clId="{19FBC3E6-E6BC-4AB5-9258-3B0A6BD7A94D}" dt="2022-09-21T14:57:03.892" v="2164"/>
          <ac:spMkLst>
            <pc:docMk/>
            <pc:sldMk cId="1226115699" sldId="278"/>
            <ac:spMk id="12" creationId="{4ECA9DC3-1A0A-4EE0-66C4-5A1ECE923D26}"/>
          </ac:spMkLst>
        </pc:spChg>
        <pc:spChg chg="add mod">
          <ac:chgData name="Kane Gibson" userId="989c40c8-f694-4fca-89b4-efad81783c13" providerId="ADAL" clId="{19FBC3E6-E6BC-4AB5-9258-3B0A6BD7A94D}" dt="2022-09-21T14:57:03.892" v="2164"/>
          <ac:spMkLst>
            <pc:docMk/>
            <pc:sldMk cId="1226115699" sldId="278"/>
            <ac:spMk id="14" creationId="{E2AAE425-81CF-23AE-C7E3-0C92FADE5F95}"/>
          </ac:spMkLst>
        </pc:spChg>
        <pc:spChg chg="mod">
          <ac:chgData name="Kane Gibson" userId="989c40c8-f694-4fca-89b4-efad81783c13" providerId="ADAL" clId="{19FBC3E6-E6BC-4AB5-9258-3B0A6BD7A94D}" dt="2022-09-22T09:10:12.907" v="2475" actId="20577"/>
          <ac:spMkLst>
            <pc:docMk/>
            <pc:sldMk cId="1226115699" sldId="278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0:11.015" v="2471"/>
          <ac:spMkLst>
            <pc:docMk/>
            <pc:sldMk cId="1226115699" sldId="278"/>
            <ac:spMk id="31" creationId="{77682CA6-5B11-F49A-FBA5-7211FD52EF8B}"/>
          </ac:spMkLst>
        </pc:spChg>
        <pc:spChg chg="del mod">
          <ac:chgData name="Kane Gibson" userId="989c40c8-f694-4fca-89b4-efad81783c13" providerId="ADAL" clId="{19FBC3E6-E6BC-4AB5-9258-3B0A6BD7A94D}" dt="2022-09-21T14:57:03.544" v="2163" actId="478"/>
          <ac:spMkLst>
            <pc:docMk/>
            <pc:sldMk cId="1226115699" sldId="278"/>
            <ac:spMk id="39" creationId="{FE6894FF-4216-6955-672B-48FB4E8BE9E9}"/>
          </ac:spMkLst>
        </pc:spChg>
        <pc:spChg chg="del mod">
          <ac:chgData name="Kane Gibson" userId="989c40c8-f694-4fca-89b4-efad81783c13" providerId="ADAL" clId="{19FBC3E6-E6BC-4AB5-9258-3B0A6BD7A94D}" dt="2022-09-21T14:57:01.222" v="2162" actId="478"/>
          <ac:spMkLst>
            <pc:docMk/>
            <pc:sldMk cId="1226115699" sldId="278"/>
            <ac:spMk id="40" creationId="{2B514DCD-1C7B-FE66-5BCB-B08A5BD3F3D8}"/>
          </ac:spMkLst>
        </pc:spChg>
        <pc:spChg chg="mod">
          <ac:chgData name="Kane Gibson" userId="989c40c8-f694-4fca-89b4-efad81783c13" providerId="ADAL" clId="{19FBC3E6-E6BC-4AB5-9258-3B0A6BD7A94D}" dt="2022-09-21T14:41:38.715" v="1982" actId="1076"/>
          <ac:spMkLst>
            <pc:docMk/>
            <pc:sldMk cId="1226115699" sldId="278"/>
            <ac:spMk id="47" creationId="{93282525-752A-CF38-45F1-B4F3201DF7F4}"/>
          </ac:spMkLst>
        </pc:spChg>
        <pc:spChg chg="mod">
          <ac:chgData name="Kane Gibson" userId="989c40c8-f694-4fca-89b4-efad81783c13" providerId="ADAL" clId="{19FBC3E6-E6BC-4AB5-9258-3B0A6BD7A94D}" dt="2022-09-21T14:41:38.715" v="1982" actId="1076"/>
          <ac:spMkLst>
            <pc:docMk/>
            <pc:sldMk cId="1226115699" sldId="278"/>
            <ac:spMk id="51" creationId="{220F01BD-D3CA-1BEE-0EF0-A428EE359D9A}"/>
          </ac:spMkLst>
        </pc:spChg>
        <pc:spChg chg="mod">
          <ac:chgData name="Kane Gibson" userId="989c40c8-f694-4fca-89b4-efad81783c13" providerId="ADAL" clId="{19FBC3E6-E6BC-4AB5-9258-3B0A6BD7A94D}" dt="2022-09-21T14:41:38.715" v="1982" actId="1076"/>
          <ac:spMkLst>
            <pc:docMk/>
            <pc:sldMk cId="1226115699" sldId="278"/>
            <ac:spMk id="52" creationId="{1870C788-8724-3F18-6B82-9AFA6E9669A6}"/>
          </ac:spMkLst>
        </pc:spChg>
        <pc:spChg chg="del mod">
          <ac:chgData name="Kane Gibson" userId="989c40c8-f694-4fca-89b4-efad81783c13" providerId="ADAL" clId="{19FBC3E6-E6BC-4AB5-9258-3B0A6BD7A94D}" dt="2022-09-21T14:43:48.533" v="2015" actId="478"/>
          <ac:spMkLst>
            <pc:docMk/>
            <pc:sldMk cId="1226115699" sldId="278"/>
            <ac:spMk id="55" creationId="{572E390E-84C9-1D97-ACAD-560D00F010B9}"/>
          </ac:spMkLst>
        </pc:spChg>
        <pc:graphicFrameChg chg="add mod">
          <ac:chgData name="Kane Gibson" userId="989c40c8-f694-4fca-89b4-efad81783c13" providerId="ADAL" clId="{19FBC3E6-E6BC-4AB5-9258-3B0A6BD7A94D}" dt="2022-09-21T14:57:03.892" v="2164"/>
          <ac:graphicFrameMkLst>
            <pc:docMk/>
            <pc:sldMk cId="1226115699" sldId="278"/>
            <ac:graphicFrameMk id="4" creationId="{01A79844-847D-37A3-FF92-9F3A9A3FEADA}"/>
          </ac:graphicFrameMkLst>
        </pc:graphicFrameChg>
        <pc:graphicFrameChg chg="del mod modGraphic">
          <ac:chgData name="Kane Gibson" userId="989c40c8-f694-4fca-89b4-efad81783c13" providerId="ADAL" clId="{19FBC3E6-E6BC-4AB5-9258-3B0A6BD7A94D}" dt="2022-09-21T14:57:01.222" v="2162" actId="478"/>
          <ac:graphicFrameMkLst>
            <pc:docMk/>
            <pc:sldMk cId="1226115699" sldId="278"/>
            <ac:graphicFrameMk id="9" creationId="{AD0EE416-E565-45C8-1EFE-931CE8052EE6}"/>
          </ac:graphicFrameMkLst>
        </pc:graphicFrameChg>
        <pc:graphicFrameChg chg="mod">
          <ac:chgData name="Kane Gibson" userId="989c40c8-f694-4fca-89b4-efad81783c13" providerId="ADAL" clId="{19FBC3E6-E6BC-4AB5-9258-3B0A6BD7A94D}" dt="2022-09-21T14:41:38.715" v="1982" actId="1076"/>
          <ac:graphicFrameMkLst>
            <pc:docMk/>
            <pc:sldMk cId="1226115699" sldId="278"/>
            <ac:graphicFrameMk id="46" creationId="{132965C0-C3A4-8A08-B868-95089D643185}"/>
          </ac:graphicFrameMkLst>
        </pc:graphicFrameChg>
        <pc:picChg chg="add mod">
          <ac:chgData name="Kane Gibson" userId="989c40c8-f694-4fca-89b4-efad81783c13" providerId="ADAL" clId="{19FBC3E6-E6BC-4AB5-9258-3B0A6BD7A94D}" dt="2022-09-21T14:57:03.892" v="2164"/>
          <ac:picMkLst>
            <pc:docMk/>
            <pc:sldMk cId="1226115699" sldId="278"/>
            <ac:picMk id="5" creationId="{3C08A560-284A-B77F-DE71-1806B5B47B18}"/>
          </ac:picMkLst>
        </pc:picChg>
        <pc:picChg chg="add mod">
          <ac:chgData name="Kane Gibson" userId="989c40c8-f694-4fca-89b4-efad81783c13" providerId="ADAL" clId="{19FBC3E6-E6BC-4AB5-9258-3B0A6BD7A94D}" dt="2022-09-21T14:57:03.892" v="2164"/>
          <ac:picMkLst>
            <pc:docMk/>
            <pc:sldMk cId="1226115699" sldId="278"/>
            <ac:picMk id="6" creationId="{847E649D-2B30-CFA9-98BA-4F3AB167E392}"/>
          </ac:picMkLst>
        </pc:picChg>
        <pc:picChg chg="add mod">
          <ac:chgData name="Kane Gibson" userId="989c40c8-f694-4fca-89b4-efad81783c13" providerId="ADAL" clId="{19FBC3E6-E6BC-4AB5-9258-3B0A6BD7A94D}" dt="2022-09-21T14:57:03.892" v="2164"/>
          <ac:picMkLst>
            <pc:docMk/>
            <pc:sldMk cId="1226115699" sldId="278"/>
            <ac:picMk id="7" creationId="{DE06A386-2BB8-5335-BCA3-375245194D3A}"/>
          </ac:picMkLst>
        </pc:picChg>
        <pc:picChg chg="add del mod">
          <ac:chgData name="Kane Gibson" userId="989c40c8-f694-4fca-89b4-efad81783c13" providerId="ADAL" clId="{19FBC3E6-E6BC-4AB5-9258-3B0A6BD7A94D}" dt="2022-09-21T14:57:11.002" v="2165" actId="478"/>
          <ac:picMkLst>
            <pc:docMk/>
            <pc:sldMk cId="1226115699" sldId="278"/>
            <ac:picMk id="8" creationId="{FA2F132E-8618-8A8F-7D4D-A4A1A68A7BA4}"/>
          </ac:picMkLst>
        </pc:picChg>
        <pc:picChg chg="add mod">
          <ac:chgData name="Kane Gibson" userId="989c40c8-f694-4fca-89b4-efad81783c13" providerId="ADAL" clId="{19FBC3E6-E6BC-4AB5-9258-3B0A6BD7A94D}" dt="2022-09-21T14:57:03.892" v="2164"/>
          <ac:picMkLst>
            <pc:docMk/>
            <pc:sldMk cId="1226115699" sldId="278"/>
            <ac:picMk id="11" creationId="{83546005-339A-F0A2-BA4C-4C8B27AD7012}"/>
          </ac:picMkLst>
        </pc:picChg>
        <pc:picChg chg="add mod">
          <ac:chgData name="Kane Gibson" userId="989c40c8-f694-4fca-89b4-efad81783c13" providerId="ADAL" clId="{19FBC3E6-E6BC-4AB5-9258-3B0A6BD7A94D}" dt="2022-09-21T14:57:03.892" v="2164"/>
          <ac:picMkLst>
            <pc:docMk/>
            <pc:sldMk cId="1226115699" sldId="278"/>
            <ac:picMk id="13" creationId="{E7A24E5B-79F6-7913-DB6C-243B458DCC05}"/>
          </ac:picMkLst>
        </pc:picChg>
        <pc:picChg chg="del mod">
          <ac:chgData name="Kane Gibson" userId="989c40c8-f694-4fca-89b4-efad81783c13" providerId="ADAL" clId="{19FBC3E6-E6BC-4AB5-9258-3B0A6BD7A94D}" dt="2022-09-21T14:57:01.222" v="2162" actId="478"/>
          <ac:picMkLst>
            <pc:docMk/>
            <pc:sldMk cId="1226115699" sldId="278"/>
            <ac:picMk id="19" creationId="{695268F4-AC82-8629-3459-B334C3286A26}"/>
          </ac:picMkLst>
        </pc:picChg>
        <pc:picChg chg="del mod">
          <ac:chgData name="Kane Gibson" userId="989c40c8-f694-4fca-89b4-efad81783c13" providerId="ADAL" clId="{19FBC3E6-E6BC-4AB5-9258-3B0A6BD7A94D}" dt="2022-09-21T14:57:01.222" v="2162" actId="478"/>
          <ac:picMkLst>
            <pc:docMk/>
            <pc:sldMk cId="1226115699" sldId="278"/>
            <ac:picMk id="25" creationId="{F1710AF1-63C7-C2B7-B3AA-E21CFDC20CC5}"/>
          </ac:picMkLst>
        </pc:picChg>
        <pc:picChg chg="del mod">
          <ac:chgData name="Kane Gibson" userId="989c40c8-f694-4fca-89b4-efad81783c13" providerId="ADAL" clId="{19FBC3E6-E6BC-4AB5-9258-3B0A6BD7A94D}" dt="2022-09-21T14:57:01.222" v="2162" actId="478"/>
          <ac:picMkLst>
            <pc:docMk/>
            <pc:sldMk cId="1226115699" sldId="278"/>
            <ac:picMk id="26" creationId="{3C1D87AC-265C-76C9-A848-9BBDB0D097AB}"/>
          </ac:picMkLst>
        </pc:picChg>
        <pc:picChg chg="mod">
          <ac:chgData name="Kane Gibson" userId="989c40c8-f694-4fca-89b4-efad81783c13" providerId="ADAL" clId="{19FBC3E6-E6BC-4AB5-9258-3B0A6BD7A94D}" dt="2022-09-21T14:37:38.182" v="1922" actId="1076"/>
          <ac:picMkLst>
            <pc:docMk/>
            <pc:sldMk cId="1226115699" sldId="278"/>
            <ac:picMk id="27" creationId="{077CDC40-9847-A3AC-ACA6-548263ABDD83}"/>
          </ac:picMkLst>
        </pc:picChg>
        <pc:picChg chg="del mod">
          <ac:chgData name="Kane Gibson" userId="989c40c8-f694-4fca-89b4-efad81783c13" providerId="ADAL" clId="{19FBC3E6-E6BC-4AB5-9258-3B0A6BD7A94D}" dt="2022-09-21T14:57:01.222" v="2162" actId="478"/>
          <ac:picMkLst>
            <pc:docMk/>
            <pc:sldMk cId="1226115699" sldId="278"/>
            <ac:picMk id="33" creationId="{27A4B418-89EF-AC32-7420-590C37FD7C90}"/>
          </ac:picMkLst>
        </pc:picChg>
        <pc:picChg chg="del mod">
          <ac:chgData name="Kane Gibson" userId="989c40c8-f694-4fca-89b4-efad81783c13" providerId="ADAL" clId="{19FBC3E6-E6BC-4AB5-9258-3B0A6BD7A94D}" dt="2022-09-21T14:57:01.222" v="2162" actId="478"/>
          <ac:picMkLst>
            <pc:docMk/>
            <pc:sldMk cId="1226115699" sldId="278"/>
            <ac:picMk id="41" creationId="{E2F4BDA9-D495-DC94-AAFB-D1C76D5CD11C}"/>
          </ac:picMkLst>
        </pc:picChg>
        <pc:picChg chg="mod">
          <ac:chgData name="Kane Gibson" userId="989c40c8-f694-4fca-89b4-efad81783c13" providerId="ADAL" clId="{19FBC3E6-E6BC-4AB5-9258-3B0A6BD7A94D}" dt="2022-09-21T14:41:38.715" v="1982" actId="1076"/>
          <ac:picMkLst>
            <pc:docMk/>
            <pc:sldMk cId="1226115699" sldId="278"/>
            <ac:picMk id="2054" creationId="{7544F530-CCE1-FFC5-EE84-313E675B3FC9}"/>
          </ac:picMkLst>
        </pc:picChg>
      </pc:sldChg>
      <pc:sldChg chg="addSp delSp modSp add del mod ord">
        <pc:chgData name="Kane Gibson" userId="989c40c8-f694-4fca-89b4-efad81783c13" providerId="ADAL" clId="{19FBC3E6-E6BC-4AB5-9258-3B0A6BD7A94D}" dt="2022-10-17T18:06:41.232" v="3521" actId="47"/>
        <pc:sldMkLst>
          <pc:docMk/>
          <pc:sldMk cId="99768164" sldId="279"/>
        </pc:sldMkLst>
        <pc:spChg chg="mod">
          <ac:chgData name="Kane Gibson" userId="989c40c8-f694-4fca-89b4-efad81783c13" providerId="ADAL" clId="{19FBC3E6-E6BC-4AB5-9258-3B0A6BD7A94D}" dt="2022-09-21T14:50:10.064" v="2087" actId="20577"/>
          <ac:spMkLst>
            <pc:docMk/>
            <pc:sldMk cId="99768164" sldId="279"/>
            <ac:spMk id="2" creationId="{B7B71131-271E-9F9A-EE70-7B1BEBC065F7}"/>
          </ac:spMkLst>
        </pc:spChg>
        <pc:spChg chg="mod">
          <ac:chgData name="Kane Gibson" userId="989c40c8-f694-4fca-89b4-efad81783c13" providerId="ADAL" clId="{19FBC3E6-E6BC-4AB5-9258-3B0A6BD7A94D}" dt="2022-09-22T09:10:06.797" v="2470" actId="14100"/>
          <ac:spMkLst>
            <pc:docMk/>
            <pc:sldMk cId="99768164" sldId="279"/>
            <ac:spMk id="8" creationId="{99C82067-F8F7-3CCB-AC88-407F80D38188}"/>
          </ac:spMkLst>
        </pc:spChg>
        <pc:spChg chg="add mod">
          <ac:chgData name="Kane Gibson" userId="989c40c8-f694-4fca-89b4-efad81783c13" providerId="ADAL" clId="{19FBC3E6-E6BC-4AB5-9258-3B0A6BD7A94D}" dt="2022-09-21T14:57:43.079" v="2171" actId="167"/>
          <ac:spMkLst>
            <pc:docMk/>
            <pc:sldMk cId="99768164" sldId="279"/>
            <ac:spMk id="24" creationId="{12F3AF97-C0B9-340C-E177-4186B7BF8FF0}"/>
          </ac:spMkLst>
        </pc:spChg>
        <pc:spChg chg="mod">
          <ac:chgData name="Kane Gibson" userId="989c40c8-f694-4fca-89b4-efad81783c13" providerId="ADAL" clId="{19FBC3E6-E6BC-4AB5-9258-3B0A6BD7A94D}" dt="2022-09-22T09:10:02.279" v="2469" actId="20577"/>
          <ac:spMkLst>
            <pc:docMk/>
            <pc:sldMk cId="99768164" sldId="279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0:00.193" v="2465"/>
          <ac:spMkLst>
            <pc:docMk/>
            <pc:sldMk cId="99768164" sldId="279"/>
            <ac:spMk id="31" creationId="{77682CA6-5B11-F49A-FBA5-7211FD52EF8B}"/>
          </ac:spMkLst>
        </pc:spChg>
        <pc:spChg chg="add mod">
          <ac:chgData name="Kane Gibson" userId="989c40c8-f694-4fca-89b4-efad81783c13" providerId="ADAL" clId="{19FBC3E6-E6BC-4AB5-9258-3B0A6BD7A94D}" dt="2022-09-21T14:57:43.079" v="2171" actId="167"/>
          <ac:spMkLst>
            <pc:docMk/>
            <pc:sldMk cId="99768164" sldId="279"/>
            <ac:spMk id="34" creationId="{523301CA-F891-3410-FD76-714CCFA06DE7}"/>
          </ac:spMkLst>
        </pc:spChg>
        <pc:spChg chg="del">
          <ac:chgData name="Kane Gibson" userId="989c40c8-f694-4fca-89b4-efad81783c13" providerId="ADAL" clId="{19FBC3E6-E6BC-4AB5-9258-3B0A6BD7A94D}" dt="2022-09-21T14:57:39.100" v="2169" actId="478"/>
          <ac:spMkLst>
            <pc:docMk/>
            <pc:sldMk cId="99768164" sldId="279"/>
            <ac:spMk id="39" creationId="{FE6894FF-4216-6955-672B-48FB4E8BE9E9}"/>
          </ac:spMkLst>
        </pc:spChg>
        <pc:spChg chg="del">
          <ac:chgData name="Kane Gibson" userId="989c40c8-f694-4fca-89b4-efad81783c13" providerId="ADAL" clId="{19FBC3E6-E6BC-4AB5-9258-3B0A6BD7A94D}" dt="2022-09-21T14:57:36.812" v="2168" actId="478"/>
          <ac:spMkLst>
            <pc:docMk/>
            <pc:sldMk cId="99768164" sldId="279"/>
            <ac:spMk id="40" creationId="{2B514DCD-1C7B-FE66-5BCB-B08A5BD3F3D8}"/>
          </ac:spMkLst>
        </pc:spChg>
        <pc:graphicFrameChg chg="add mod">
          <ac:chgData name="Kane Gibson" userId="989c40c8-f694-4fca-89b4-efad81783c13" providerId="ADAL" clId="{19FBC3E6-E6BC-4AB5-9258-3B0A6BD7A94D}" dt="2022-09-21T14:57:43.079" v="2171" actId="167"/>
          <ac:graphicFrameMkLst>
            <pc:docMk/>
            <pc:sldMk cId="99768164" sldId="279"/>
            <ac:graphicFrameMk id="4" creationId="{ECAE13E7-1A2C-A36B-5E7B-E5277A3BDB9B}"/>
          </ac:graphicFrameMkLst>
        </pc:graphicFrameChg>
        <pc:graphicFrameChg chg="del">
          <ac:chgData name="Kane Gibson" userId="989c40c8-f694-4fca-89b4-efad81783c13" providerId="ADAL" clId="{19FBC3E6-E6BC-4AB5-9258-3B0A6BD7A94D}" dt="2022-09-21T14:57:36.812" v="2168" actId="478"/>
          <ac:graphicFrameMkLst>
            <pc:docMk/>
            <pc:sldMk cId="99768164" sldId="279"/>
            <ac:graphicFrameMk id="9" creationId="{AD0EE416-E565-45C8-1EFE-931CE8052EE6}"/>
          </ac:graphicFrameMkLst>
        </pc:graphicFrameChg>
        <pc:picChg chg="add mod">
          <ac:chgData name="Kane Gibson" userId="989c40c8-f694-4fca-89b4-efad81783c13" providerId="ADAL" clId="{19FBC3E6-E6BC-4AB5-9258-3B0A6BD7A94D}" dt="2022-09-21T14:57:43.079" v="2171" actId="167"/>
          <ac:picMkLst>
            <pc:docMk/>
            <pc:sldMk cId="99768164" sldId="279"/>
            <ac:picMk id="13" creationId="{0C92C63D-4B85-7260-E09A-086AB33DF4C3}"/>
          </ac:picMkLst>
        </pc:picChg>
        <pc:picChg chg="add mod">
          <ac:chgData name="Kane Gibson" userId="989c40c8-f694-4fca-89b4-efad81783c13" providerId="ADAL" clId="{19FBC3E6-E6BC-4AB5-9258-3B0A6BD7A94D}" dt="2022-09-21T14:57:43.079" v="2171" actId="167"/>
          <ac:picMkLst>
            <pc:docMk/>
            <pc:sldMk cId="99768164" sldId="279"/>
            <ac:picMk id="14" creationId="{58F3B116-921F-CEAE-1DF9-37ED3677F5FF}"/>
          </ac:picMkLst>
        </pc:picChg>
        <pc:picChg chg="add mod">
          <ac:chgData name="Kane Gibson" userId="989c40c8-f694-4fca-89b4-efad81783c13" providerId="ADAL" clId="{19FBC3E6-E6BC-4AB5-9258-3B0A6BD7A94D}" dt="2022-09-21T14:57:43.079" v="2171" actId="167"/>
          <ac:picMkLst>
            <pc:docMk/>
            <pc:sldMk cId="99768164" sldId="279"/>
            <ac:picMk id="15" creationId="{07B335BD-DB70-E8A0-79EC-DFFF436A278F}"/>
          </ac:picMkLst>
        </pc:picChg>
        <pc:picChg chg="add del mod">
          <ac:chgData name="Kane Gibson" userId="989c40c8-f694-4fca-89b4-efad81783c13" providerId="ADAL" clId="{19FBC3E6-E6BC-4AB5-9258-3B0A6BD7A94D}" dt="2022-09-21T14:57:47.427" v="2172" actId="478"/>
          <ac:picMkLst>
            <pc:docMk/>
            <pc:sldMk cId="99768164" sldId="279"/>
            <ac:picMk id="16" creationId="{B0270E80-FA2E-5805-9AF4-FCEA95052B35}"/>
          </ac:picMkLst>
        </pc:picChg>
        <pc:picChg chg="add mod">
          <ac:chgData name="Kane Gibson" userId="989c40c8-f694-4fca-89b4-efad81783c13" providerId="ADAL" clId="{19FBC3E6-E6BC-4AB5-9258-3B0A6BD7A94D}" dt="2022-09-21T14:57:43.079" v="2171" actId="167"/>
          <ac:picMkLst>
            <pc:docMk/>
            <pc:sldMk cId="99768164" sldId="279"/>
            <ac:picMk id="23" creationId="{C3F166DD-25C7-B41A-7E05-C314C18C6DFA}"/>
          </ac:picMkLst>
        </pc:picChg>
        <pc:picChg chg="del">
          <ac:chgData name="Kane Gibson" userId="989c40c8-f694-4fca-89b4-efad81783c13" providerId="ADAL" clId="{19FBC3E6-E6BC-4AB5-9258-3B0A6BD7A94D}" dt="2022-09-21T14:57:36.812" v="2168" actId="478"/>
          <ac:picMkLst>
            <pc:docMk/>
            <pc:sldMk cId="99768164" sldId="279"/>
            <ac:picMk id="27" creationId="{077CDC40-9847-A3AC-ACA6-548263ABDD83}"/>
          </ac:picMkLst>
        </pc:picChg>
        <pc:picChg chg="add mod">
          <ac:chgData name="Kane Gibson" userId="989c40c8-f694-4fca-89b4-efad81783c13" providerId="ADAL" clId="{19FBC3E6-E6BC-4AB5-9258-3B0A6BD7A94D}" dt="2022-09-21T14:57:43.079" v="2171" actId="167"/>
          <ac:picMkLst>
            <pc:docMk/>
            <pc:sldMk cId="99768164" sldId="279"/>
            <ac:picMk id="32" creationId="{D5BE4272-80D3-1D2A-468E-0415A18F9E32}"/>
          </ac:picMkLst>
        </pc:picChg>
        <pc:picChg chg="del">
          <ac:chgData name="Kane Gibson" userId="989c40c8-f694-4fca-89b4-efad81783c13" providerId="ADAL" clId="{19FBC3E6-E6BC-4AB5-9258-3B0A6BD7A94D}" dt="2022-09-21T14:57:36.812" v="2168" actId="478"/>
          <ac:picMkLst>
            <pc:docMk/>
            <pc:sldMk cId="99768164" sldId="279"/>
            <ac:picMk id="41" creationId="{E2F4BDA9-D495-DC94-AAFB-D1C76D5CD11C}"/>
          </ac:picMkLst>
        </pc:picChg>
      </pc:sldChg>
      <pc:sldChg chg="addSp delSp modSp add del mod ord">
        <pc:chgData name="Kane Gibson" userId="989c40c8-f694-4fca-89b4-efad81783c13" providerId="ADAL" clId="{19FBC3E6-E6BC-4AB5-9258-3B0A6BD7A94D}" dt="2022-10-17T18:09:33.567" v="3540" actId="47"/>
        <pc:sldMkLst>
          <pc:docMk/>
          <pc:sldMk cId="3300040932" sldId="280"/>
        </pc:sldMkLst>
        <pc:spChg chg="add mod">
          <ac:chgData name="Kane Gibson" userId="989c40c8-f694-4fca-89b4-efad81783c13" providerId="ADAL" clId="{19FBC3E6-E6BC-4AB5-9258-3B0A6BD7A94D}" dt="2022-09-30T12:14:41.308" v="3069" actId="20577"/>
          <ac:spMkLst>
            <pc:docMk/>
            <pc:sldMk cId="3300040932" sldId="280"/>
            <ac:spMk id="2" creationId="{B8745287-7BA2-CD6B-A37C-03CEE536B3A9}"/>
          </ac:spMkLst>
        </pc:spChg>
        <pc:spChg chg="del mod">
          <ac:chgData name="Kane Gibson" userId="989c40c8-f694-4fca-89b4-efad81783c13" providerId="ADAL" clId="{19FBC3E6-E6BC-4AB5-9258-3B0A6BD7A94D}" dt="2022-09-22T13:09:15.998" v="2885" actId="478"/>
          <ac:spMkLst>
            <pc:docMk/>
            <pc:sldMk cId="3300040932" sldId="280"/>
            <ac:spMk id="10" creationId="{38332332-4FC6-9068-38F5-D023C9BF0DDD}"/>
          </ac:spMkLst>
        </pc:spChg>
        <pc:spChg chg="del">
          <ac:chgData name="Kane Gibson" userId="989c40c8-f694-4fca-89b4-efad81783c13" providerId="ADAL" clId="{19FBC3E6-E6BC-4AB5-9258-3B0A6BD7A94D}" dt="2022-09-22T13:09:25.460" v="2888" actId="478"/>
          <ac:spMkLst>
            <pc:docMk/>
            <pc:sldMk cId="3300040932" sldId="280"/>
            <ac:spMk id="12" creationId="{379C3B5F-FBCC-0F5D-E09C-675A63D0AFBC}"/>
          </ac:spMkLst>
        </pc:spChg>
        <pc:spChg chg="del mod">
          <ac:chgData name="Kane Gibson" userId="989c40c8-f694-4fca-89b4-efad81783c13" providerId="ADAL" clId="{19FBC3E6-E6BC-4AB5-9258-3B0A6BD7A94D}" dt="2022-09-22T13:09:19.541" v="2886" actId="478"/>
          <ac:spMkLst>
            <pc:docMk/>
            <pc:sldMk cId="3300040932" sldId="280"/>
            <ac:spMk id="13" creationId="{9DF5BB6C-E04E-D613-1502-CB280D4D1149}"/>
          </ac:spMkLst>
        </pc:spChg>
        <pc:spChg chg="mod">
          <ac:chgData name="Kane Gibson" userId="989c40c8-f694-4fca-89b4-efad81783c13" providerId="ADAL" clId="{19FBC3E6-E6BC-4AB5-9258-3B0A6BD7A94D}" dt="2022-09-22T09:09:49.157" v="2462" actId="20577"/>
          <ac:spMkLst>
            <pc:docMk/>
            <pc:sldMk cId="3300040932" sldId="280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09:45.696" v="2458"/>
          <ac:spMkLst>
            <pc:docMk/>
            <pc:sldMk cId="3300040932" sldId="280"/>
            <ac:spMk id="31" creationId="{77682CA6-5B11-F49A-FBA5-7211FD52EF8B}"/>
          </ac:spMkLst>
        </pc:spChg>
        <pc:picChg chg="del">
          <ac:chgData name="Kane Gibson" userId="989c40c8-f694-4fca-89b4-efad81783c13" providerId="ADAL" clId="{19FBC3E6-E6BC-4AB5-9258-3B0A6BD7A94D}" dt="2022-09-22T13:09:24.002" v="2887" actId="478"/>
          <ac:picMkLst>
            <pc:docMk/>
            <pc:sldMk cId="3300040932" sldId="280"/>
            <ac:picMk id="2" creationId="{ACEBE0AA-6298-1550-5833-F676193CAAB4}"/>
          </ac:picMkLst>
        </pc:picChg>
      </pc:sldChg>
      <pc:sldChg chg="addSp modSp add del mod ord">
        <pc:chgData name="Kane Gibson" userId="989c40c8-f694-4fca-89b4-efad81783c13" providerId="ADAL" clId="{19FBC3E6-E6BC-4AB5-9258-3B0A6BD7A94D}" dt="2022-10-17T18:09:49.036" v="3543" actId="47"/>
        <pc:sldMkLst>
          <pc:docMk/>
          <pc:sldMk cId="1355582086" sldId="281"/>
        </pc:sldMkLst>
        <pc:spChg chg="add mod">
          <ac:chgData name="Kane Gibson" userId="989c40c8-f694-4fca-89b4-efad81783c13" providerId="ADAL" clId="{19FBC3E6-E6BC-4AB5-9258-3B0A6BD7A94D}" dt="2022-09-30T12:13:56.858" v="3033" actId="20577"/>
          <ac:spMkLst>
            <pc:docMk/>
            <pc:sldMk cId="1355582086" sldId="281"/>
            <ac:spMk id="10" creationId="{508CBF6D-AD07-1573-BFE8-4F38021D96E7}"/>
          </ac:spMkLst>
        </pc:spChg>
        <pc:spChg chg="mod">
          <ac:chgData name="Kane Gibson" userId="989c40c8-f694-4fca-89b4-efad81783c13" providerId="ADAL" clId="{19FBC3E6-E6BC-4AB5-9258-3B0A6BD7A94D}" dt="2022-09-22T09:16:31.069" v="2602" actId="20577"/>
          <ac:spMkLst>
            <pc:docMk/>
            <pc:sldMk cId="1355582086" sldId="281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09:38.502" v="2456"/>
          <ac:spMkLst>
            <pc:docMk/>
            <pc:sldMk cId="1355582086" sldId="281"/>
            <ac:spMk id="31" creationId="{77682CA6-5B11-F49A-FBA5-7211FD52EF8B}"/>
          </ac:spMkLst>
        </pc:spChg>
        <pc:picChg chg="add mod">
          <ac:chgData name="Kane Gibson" userId="989c40c8-f694-4fca-89b4-efad81783c13" providerId="ADAL" clId="{19FBC3E6-E6BC-4AB5-9258-3B0A6BD7A94D}" dt="2022-09-22T09:16:34.604" v="2603" actId="1076"/>
          <ac:picMkLst>
            <pc:docMk/>
            <pc:sldMk cId="1355582086" sldId="281"/>
            <ac:picMk id="2" creationId="{88E046BE-1767-82CF-31A0-B4EE12794B8E}"/>
          </ac:picMkLst>
        </pc:picChg>
      </pc:sldChg>
      <pc:sldChg chg="modSp add del mod ord">
        <pc:chgData name="Kane Gibson" userId="989c40c8-f694-4fca-89b4-efad81783c13" providerId="ADAL" clId="{19FBC3E6-E6BC-4AB5-9258-3B0A6BD7A94D}" dt="2022-10-17T18:00:58.469" v="3468" actId="47"/>
        <pc:sldMkLst>
          <pc:docMk/>
          <pc:sldMk cId="2932634764" sldId="282"/>
        </pc:sldMkLst>
        <pc:spChg chg="mod">
          <ac:chgData name="Kane Gibson" userId="989c40c8-f694-4fca-89b4-efad81783c13" providerId="ADAL" clId="{19FBC3E6-E6BC-4AB5-9258-3B0A6BD7A94D}" dt="2022-09-22T09:11:17.616" v="2527" actId="20577"/>
          <ac:spMkLst>
            <pc:docMk/>
            <pc:sldMk cId="2932634764" sldId="282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1:15.801" v="2523"/>
          <ac:spMkLst>
            <pc:docMk/>
            <pc:sldMk cId="2932634764" sldId="282"/>
            <ac:spMk id="31" creationId="{77682CA6-5B11-F49A-FBA5-7211FD52EF8B}"/>
          </ac:spMkLst>
        </pc:spChg>
        <pc:picChg chg="mod">
          <ac:chgData name="Kane Gibson" userId="989c40c8-f694-4fca-89b4-efad81783c13" providerId="ADAL" clId="{19FBC3E6-E6BC-4AB5-9258-3B0A6BD7A94D}" dt="2022-09-22T08:27:35.372" v="2193" actId="1076"/>
          <ac:picMkLst>
            <pc:docMk/>
            <pc:sldMk cId="2932634764" sldId="282"/>
            <ac:picMk id="60" creationId="{6EA381A9-F982-ACD4-A54E-DE00767B29F0}"/>
          </ac:picMkLst>
        </pc:picChg>
      </pc:sldChg>
      <pc:sldChg chg="modSp add del mod ord">
        <pc:chgData name="Kane Gibson" userId="989c40c8-f694-4fca-89b4-efad81783c13" providerId="ADAL" clId="{19FBC3E6-E6BC-4AB5-9258-3B0A6BD7A94D}" dt="2022-10-17T18:02:19.528" v="3472" actId="47"/>
        <pc:sldMkLst>
          <pc:docMk/>
          <pc:sldMk cId="3409766065" sldId="283"/>
        </pc:sldMkLst>
        <pc:spChg chg="mod">
          <ac:chgData name="Kane Gibson" userId="989c40c8-f694-4fca-89b4-efad81783c13" providerId="ADAL" clId="{19FBC3E6-E6BC-4AB5-9258-3B0A6BD7A94D}" dt="2022-09-22T08:28:02.863" v="2215" actId="20577"/>
          <ac:spMkLst>
            <pc:docMk/>
            <pc:sldMk cId="3409766065" sldId="283"/>
            <ac:spMk id="2" creationId="{B7B71131-271E-9F9A-EE70-7B1BEBC065F7}"/>
          </ac:spMkLst>
        </pc:spChg>
        <pc:spChg chg="mod">
          <ac:chgData name="Kane Gibson" userId="989c40c8-f694-4fca-89b4-efad81783c13" providerId="ADAL" clId="{19FBC3E6-E6BC-4AB5-9258-3B0A6BD7A94D}" dt="2022-09-22T08:28:24.804" v="2219" actId="20577"/>
          <ac:spMkLst>
            <pc:docMk/>
            <pc:sldMk cId="3409766065" sldId="283"/>
            <ac:spMk id="4" creationId="{B2013796-DA6F-B65A-0FF9-9BADFA10C127}"/>
          </ac:spMkLst>
        </pc:spChg>
        <pc:spChg chg="mod">
          <ac:chgData name="Kane Gibson" userId="989c40c8-f694-4fca-89b4-efad81783c13" providerId="ADAL" clId="{19FBC3E6-E6BC-4AB5-9258-3B0A6BD7A94D}" dt="2022-09-22T09:11:11.370" v="2522" actId="14100"/>
          <ac:spMkLst>
            <pc:docMk/>
            <pc:sldMk cId="3409766065" sldId="283"/>
            <ac:spMk id="12" creationId="{188448AE-461F-3562-3A60-32904A1A2848}"/>
          </ac:spMkLst>
        </pc:spChg>
        <pc:spChg chg="mod">
          <ac:chgData name="Kane Gibson" userId="989c40c8-f694-4fca-89b4-efad81783c13" providerId="ADAL" clId="{19FBC3E6-E6BC-4AB5-9258-3B0A6BD7A94D}" dt="2022-09-22T09:11:08.186" v="2521" actId="20577"/>
          <ac:spMkLst>
            <pc:docMk/>
            <pc:sldMk cId="3409766065" sldId="283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1:06.544" v="2517"/>
          <ac:spMkLst>
            <pc:docMk/>
            <pc:sldMk cId="3409766065" sldId="283"/>
            <ac:spMk id="31" creationId="{77682CA6-5B11-F49A-FBA5-7211FD52EF8B}"/>
          </ac:spMkLst>
        </pc:spChg>
      </pc:sldChg>
      <pc:sldChg chg="delSp modSp add del mod">
        <pc:chgData name="Kane Gibson" userId="989c40c8-f694-4fca-89b4-efad81783c13" providerId="ADAL" clId="{19FBC3E6-E6BC-4AB5-9258-3B0A6BD7A94D}" dt="2022-10-17T18:03:09.246" v="3494" actId="47"/>
        <pc:sldMkLst>
          <pc:docMk/>
          <pc:sldMk cId="152564323" sldId="284"/>
        </pc:sldMkLst>
        <pc:spChg chg="mod">
          <ac:chgData name="Kane Gibson" userId="989c40c8-f694-4fca-89b4-efad81783c13" providerId="ADAL" clId="{19FBC3E6-E6BC-4AB5-9258-3B0A6BD7A94D}" dt="2022-09-22T08:29:47.119" v="2236" actId="20577"/>
          <ac:spMkLst>
            <pc:docMk/>
            <pc:sldMk cId="152564323" sldId="284"/>
            <ac:spMk id="2" creationId="{B7B71131-271E-9F9A-EE70-7B1BEBC065F7}"/>
          </ac:spMkLst>
        </pc:spChg>
        <pc:spChg chg="del">
          <ac:chgData name="Kane Gibson" userId="989c40c8-f694-4fca-89b4-efad81783c13" providerId="ADAL" clId="{19FBC3E6-E6BC-4AB5-9258-3B0A6BD7A94D}" dt="2022-09-22T08:29:52.638" v="2237" actId="478"/>
          <ac:spMkLst>
            <pc:docMk/>
            <pc:sldMk cId="152564323" sldId="284"/>
            <ac:spMk id="4" creationId="{B2013796-DA6F-B65A-0FF9-9BADFA10C127}"/>
          </ac:spMkLst>
        </pc:spChg>
        <pc:spChg chg="del">
          <ac:chgData name="Kane Gibson" userId="989c40c8-f694-4fca-89b4-efad81783c13" providerId="ADAL" clId="{19FBC3E6-E6BC-4AB5-9258-3B0A6BD7A94D}" dt="2022-09-22T08:29:56.898" v="2238" actId="478"/>
          <ac:spMkLst>
            <pc:docMk/>
            <pc:sldMk cId="152564323" sldId="284"/>
            <ac:spMk id="7" creationId="{B8826A95-35BE-8C45-FBE5-61A13B4C35E4}"/>
          </ac:spMkLst>
        </pc:spChg>
        <pc:spChg chg="mod">
          <ac:chgData name="Kane Gibson" userId="989c40c8-f694-4fca-89b4-efad81783c13" providerId="ADAL" clId="{19FBC3E6-E6BC-4AB5-9258-3B0A6BD7A94D}" dt="2022-09-22T09:11:02.135" v="2515" actId="14100"/>
          <ac:spMkLst>
            <pc:docMk/>
            <pc:sldMk cId="152564323" sldId="284"/>
            <ac:spMk id="12" creationId="{188448AE-461F-3562-3A60-32904A1A2848}"/>
          </ac:spMkLst>
        </pc:spChg>
        <pc:spChg chg="mod">
          <ac:chgData name="Kane Gibson" userId="989c40c8-f694-4fca-89b4-efad81783c13" providerId="ADAL" clId="{19FBC3E6-E6BC-4AB5-9258-3B0A6BD7A94D}" dt="2022-09-22T09:10:56.657" v="2513" actId="20577"/>
          <ac:spMkLst>
            <pc:docMk/>
            <pc:sldMk cId="152564323" sldId="284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0:55.241" v="2509"/>
          <ac:spMkLst>
            <pc:docMk/>
            <pc:sldMk cId="152564323" sldId="284"/>
            <ac:spMk id="31" creationId="{77682CA6-5B11-F49A-FBA5-7211FD52EF8B}"/>
          </ac:spMkLst>
        </pc:spChg>
      </pc:sldChg>
      <pc:sldChg chg="modSp add del mod ord">
        <pc:chgData name="Kane Gibson" userId="989c40c8-f694-4fca-89b4-efad81783c13" providerId="ADAL" clId="{19FBC3E6-E6BC-4AB5-9258-3B0A6BD7A94D}" dt="2022-10-17T18:03:59.379" v="3501" actId="47"/>
        <pc:sldMkLst>
          <pc:docMk/>
          <pc:sldMk cId="1673882850" sldId="285"/>
        </pc:sldMkLst>
        <pc:spChg chg="mod">
          <ac:chgData name="Kane Gibson" userId="989c40c8-f694-4fca-89b4-efad81783c13" providerId="ADAL" clId="{19FBC3E6-E6BC-4AB5-9258-3B0A6BD7A94D}" dt="2022-09-22T09:10:48.682" v="2507" actId="20577"/>
          <ac:spMkLst>
            <pc:docMk/>
            <pc:sldMk cId="1673882850" sldId="285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0:46.928" v="2503"/>
          <ac:spMkLst>
            <pc:docMk/>
            <pc:sldMk cId="1673882850" sldId="285"/>
            <ac:spMk id="31" creationId="{77682CA6-5B11-F49A-FBA5-7211FD52EF8B}"/>
          </ac:spMkLst>
        </pc:spChg>
        <pc:spChg chg="mod">
          <ac:chgData name="Kane Gibson" userId="989c40c8-f694-4fca-89b4-efad81783c13" providerId="ADAL" clId="{19FBC3E6-E6BC-4AB5-9258-3B0A6BD7A94D}" dt="2022-09-22T08:36:27.148" v="2302" actId="20577"/>
          <ac:spMkLst>
            <pc:docMk/>
            <pc:sldMk cId="1673882850" sldId="285"/>
            <ac:spMk id="52" creationId="{1870C788-8724-3F18-6B82-9AFA6E9669A6}"/>
          </ac:spMkLst>
        </pc:spChg>
        <pc:picChg chg="mod">
          <ac:chgData name="Kane Gibson" userId="989c40c8-f694-4fca-89b4-efad81783c13" providerId="ADAL" clId="{19FBC3E6-E6BC-4AB5-9258-3B0A6BD7A94D}" dt="2022-09-22T08:31:18.454" v="2246" actId="1076"/>
          <ac:picMkLst>
            <pc:docMk/>
            <pc:sldMk cId="1673882850" sldId="285"/>
            <ac:picMk id="60" creationId="{6EA381A9-F982-ACD4-A54E-DE00767B29F0}"/>
          </ac:picMkLst>
        </pc:picChg>
      </pc:sldChg>
      <pc:sldChg chg="modSp add del mod ord">
        <pc:chgData name="Kane Gibson" userId="989c40c8-f694-4fca-89b4-efad81783c13" providerId="ADAL" clId="{19FBC3E6-E6BC-4AB5-9258-3B0A6BD7A94D}" dt="2022-10-17T18:04:31.929" v="3505" actId="47"/>
        <pc:sldMkLst>
          <pc:docMk/>
          <pc:sldMk cId="1125171844" sldId="286"/>
        </pc:sldMkLst>
        <pc:spChg chg="mod">
          <ac:chgData name="Kane Gibson" userId="989c40c8-f694-4fca-89b4-efad81783c13" providerId="ADAL" clId="{19FBC3E6-E6BC-4AB5-9258-3B0A6BD7A94D}" dt="2022-09-22T08:32:06.848" v="2260" actId="20577"/>
          <ac:spMkLst>
            <pc:docMk/>
            <pc:sldMk cId="1125171844" sldId="286"/>
            <ac:spMk id="2" creationId="{B7B71131-271E-9F9A-EE70-7B1BEBC065F7}"/>
          </ac:spMkLst>
        </pc:spChg>
        <pc:spChg chg="mod">
          <ac:chgData name="Kane Gibson" userId="989c40c8-f694-4fca-89b4-efad81783c13" providerId="ADAL" clId="{19FBC3E6-E6BC-4AB5-9258-3B0A6BD7A94D}" dt="2022-09-22T08:32:45.871" v="2270" actId="20577"/>
          <ac:spMkLst>
            <pc:docMk/>
            <pc:sldMk cId="1125171844" sldId="286"/>
            <ac:spMk id="4" creationId="{B2013796-DA6F-B65A-0FF9-9BADFA10C127}"/>
          </ac:spMkLst>
        </pc:spChg>
        <pc:spChg chg="mod">
          <ac:chgData name="Kane Gibson" userId="989c40c8-f694-4fca-89b4-efad81783c13" providerId="ADAL" clId="{19FBC3E6-E6BC-4AB5-9258-3B0A6BD7A94D}" dt="2022-09-22T09:10:42.602" v="2502" actId="14100"/>
          <ac:spMkLst>
            <pc:docMk/>
            <pc:sldMk cId="1125171844" sldId="286"/>
            <ac:spMk id="12" creationId="{188448AE-461F-3562-3A60-32904A1A2848}"/>
          </ac:spMkLst>
        </pc:spChg>
        <pc:spChg chg="mod">
          <ac:chgData name="Kane Gibson" userId="989c40c8-f694-4fca-89b4-efad81783c13" providerId="ADAL" clId="{19FBC3E6-E6BC-4AB5-9258-3B0A6BD7A94D}" dt="2022-09-22T09:10:32.008" v="2489" actId="20577"/>
          <ac:spMkLst>
            <pc:docMk/>
            <pc:sldMk cId="1125171844" sldId="286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0:36.373" v="2500" actId="20577"/>
          <ac:spMkLst>
            <pc:docMk/>
            <pc:sldMk cId="1125171844" sldId="286"/>
            <ac:spMk id="31" creationId="{77682CA6-5B11-F49A-FBA5-7211FD52EF8B}"/>
          </ac:spMkLst>
        </pc:spChg>
      </pc:sldChg>
      <pc:sldChg chg="modSp add del mod ord">
        <pc:chgData name="Kane Gibson" userId="989c40c8-f694-4fca-89b4-efad81783c13" providerId="ADAL" clId="{19FBC3E6-E6BC-4AB5-9258-3B0A6BD7A94D}" dt="2022-10-17T18:05:16.206" v="3510" actId="47"/>
        <pc:sldMkLst>
          <pc:docMk/>
          <pc:sldMk cId="3278846589" sldId="287"/>
        </pc:sldMkLst>
        <pc:spChg chg="mod">
          <ac:chgData name="Kane Gibson" userId="989c40c8-f694-4fca-89b4-efad81783c13" providerId="ADAL" clId="{19FBC3E6-E6BC-4AB5-9258-3B0A6BD7A94D}" dt="2022-09-22T08:33:39.800" v="2296" actId="20577"/>
          <ac:spMkLst>
            <pc:docMk/>
            <pc:sldMk cId="3278846589" sldId="287"/>
            <ac:spMk id="2" creationId="{B7B71131-271E-9F9A-EE70-7B1BEBC065F7}"/>
          </ac:spMkLst>
        </pc:spChg>
        <pc:spChg chg="mod">
          <ac:chgData name="Kane Gibson" userId="989c40c8-f694-4fca-89b4-efad81783c13" providerId="ADAL" clId="{19FBC3E6-E6BC-4AB5-9258-3B0A6BD7A94D}" dt="2022-09-22T09:10:26.028" v="2484" actId="14100"/>
          <ac:spMkLst>
            <pc:docMk/>
            <pc:sldMk cId="3278846589" sldId="287"/>
            <ac:spMk id="12" creationId="{188448AE-461F-3562-3A60-32904A1A2848}"/>
          </ac:spMkLst>
        </pc:spChg>
        <pc:spChg chg="mod">
          <ac:chgData name="Kane Gibson" userId="989c40c8-f694-4fca-89b4-efad81783c13" providerId="ADAL" clId="{19FBC3E6-E6BC-4AB5-9258-3B0A6BD7A94D}" dt="2022-09-22T09:10:22.036" v="2483" actId="20577"/>
          <ac:spMkLst>
            <pc:docMk/>
            <pc:sldMk cId="3278846589" sldId="287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0:19.193" v="2477"/>
          <ac:spMkLst>
            <pc:docMk/>
            <pc:sldMk cId="3278846589" sldId="287"/>
            <ac:spMk id="31" creationId="{77682CA6-5B11-F49A-FBA5-7211FD52EF8B}"/>
          </ac:spMkLst>
        </pc:spChg>
      </pc:sldChg>
      <pc:sldChg chg="addSp delSp modSp add mod ord">
        <pc:chgData name="Kane Gibson" userId="989c40c8-f694-4fca-89b4-efad81783c13" providerId="ADAL" clId="{19FBC3E6-E6BC-4AB5-9258-3B0A6BD7A94D}" dt="2022-10-17T18:10:48.920" v="3561" actId="14100"/>
        <pc:sldMkLst>
          <pc:docMk/>
          <pc:sldMk cId="2154258344" sldId="288"/>
        </pc:sldMkLst>
        <pc:spChg chg="add del">
          <ac:chgData name="Kane Gibson" userId="989c40c8-f694-4fca-89b4-efad81783c13" providerId="ADAL" clId="{19FBC3E6-E6BC-4AB5-9258-3B0A6BD7A94D}" dt="2022-09-30T12:13:38.152" v="3023" actId="22"/>
          <ac:spMkLst>
            <pc:docMk/>
            <pc:sldMk cId="2154258344" sldId="288"/>
            <ac:spMk id="3" creationId="{E6F3578A-FC80-777E-73D1-2262BF653514}"/>
          </ac:spMkLst>
        </pc:spChg>
        <pc:spChg chg="del">
          <ac:chgData name="Kane Gibson" userId="989c40c8-f694-4fca-89b4-efad81783c13" providerId="ADAL" clId="{19FBC3E6-E6BC-4AB5-9258-3B0A6BD7A94D}" dt="2022-10-17T18:09:54.240" v="3544" actId="478"/>
          <ac:spMkLst>
            <pc:docMk/>
            <pc:sldMk cId="2154258344" sldId="288"/>
            <ac:spMk id="4" creationId="{C54B3FCB-8142-A603-B33D-149207F93BAF}"/>
          </ac:spMkLst>
        </pc:spChg>
        <pc:spChg chg="add mod">
          <ac:chgData name="Kane Gibson" userId="989c40c8-f694-4fca-89b4-efad81783c13" providerId="ADAL" clId="{19FBC3E6-E6BC-4AB5-9258-3B0A6BD7A94D}" dt="2022-09-30T12:14:05.759" v="3043" actId="20577"/>
          <ac:spMkLst>
            <pc:docMk/>
            <pc:sldMk cId="2154258344" sldId="288"/>
            <ac:spMk id="6" creationId="{86C74AAE-193D-F531-2F46-E018B9A27367}"/>
          </ac:spMkLst>
        </pc:spChg>
        <pc:spChg chg="mod">
          <ac:chgData name="Kane Gibson" userId="989c40c8-f694-4fca-89b4-efad81783c13" providerId="ADAL" clId="{19FBC3E6-E6BC-4AB5-9258-3B0A6BD7A94D}" dt="2022-09-22T09:18:04.822" v="2633" actId="1076"/>
          <ac:spMkLst>
            <pc:docMk/>
            <pc:sldMk cId="2154258344" sldId="288"/>
            <ac:spMk id="7" creationId="{97E0ACDF-A025-181A-D11A-5F57D6E58988}"/>
          </ac:spMkLst>
        </pc:spChg>
        <pc:spChg chg="del mod">
          <ac:chgData name="Kane Gibson" userId="989c40c8-f694-4fca-89b4-efad81783c13" providerId="ADAL" clId="{19FBC3E6-E6BC-4AB5-9258-3B0A6BD7A94D}" dt="2022-09-30T12:14:09.067" v="3044" actId="478"/>
          <ac:spMkLst>
            <pc:docMk/>
            <pc:sldMk cId="2154258344" sldId="288"/>
            <ac:spMk id="10" creationId="{D50D4E7D-0F76-2647-87D2-1B460249DEA0}"/>
          </ac:spMkLst>
        </pc:spChg>
        <pc:spChg chg="mod">
          <ac:chgData name="Kane Gibson" userId="989c40c8-f694-4fca-89b4-efad81783c13" providerId="ADAL" clId="{19FBC3E6-E6BC-4AB5-9258-3B0A6BD7A94D}" dt="2022-09-22T09:23:58.064" v="2718" actId="14100"/>
          <ac:spMkLst>
            <pc:docMk/>
            <pc:sldMk cId="2154258344" sldId="288"/>
            <ac:spMk id="11" creationId="{748D81F4-9A4B-B583-AEC3-00347164068E}"/>
          </ac:spMkLst>
        </pc:spChg>
        <pc:spChg chg="add mod">
          <ac:chgData name="Kane Gibson" userId="989c40c8-f694-4fca-89b4-efad81783c13" providerId="ADAL" clId="{19FBC3E6-E6BC-4AB5-9258-3B0A6BD7A94D}" dt="2022-09-22T09:24:53.003" v="2727" actId="14100"/>
          <ac:spMkLst>
            <pc:docMk/>
            <pc:sldMk cId="2154258344" sldId="288"/>
            <ac:spMk id="24" creationId="{ECFF4675-FE98-937B-E7FA-AE21F29D75FB}"/>
          </ac:spMkLst>
        </pc:spChg>
        <pc:spChg chg="mod">
          <ac:chgData name="Kane Gibson" userId="989c40c8-f694-4fca-89b4-efad81783c13" providerId="ADAL" clId="{19FBC3E6-E6BC-4AB5-9258-3B0A6BD7A94D}" dt="2022-09-22T09:17:12.818" v="2608" actId="20577"/>
          <ac:spMkLst>
            <pc:docMk/>
            <pc:sldMk cId="2154258344" sldId="288"/>
            <ac:spMk id="29" creationId="{6DCF4711-9F46-6D7E-E63C-A14137D6B9CE}"/>
          </ac:spMkLst>
        </pc:spChg>
        <pc:spChg chg="mod">
          <ac:chgData name="Kane Gibson" userId="989c40c8-f694-4fca-89b4-efad81783c13" providerId="ADAL" clId="{19FBC3E6-E6BC-4AB5-9258-3B0A6BD7A94D}" dt="2022-09-22T09:17:10.708" v="2604"/>
          <ac:spMkLst>
            <pc:docMk/>
            <pc:sldMk cId="2154258344" sldId="288"/>
            <ac:spMk id="31" creationId="{77682CA6-5B11-F49A-FBA5-7211FD52EF8B}"/>
          </ac:spMkLst>
        </pc:spChg>
        <pc:graphicFrameChg chg="add del mod">
          <ac:chgData name="Kane Gibson" userId="989c40c8-f694-4fca-89b4-efad81783c13" providerId="ADAL" clId="{19FBC3E6-E6BC-4AB5-9258-3B0A6BD7A94D}" dt="2022-09-22T09:18:42.886" v="2637"/>
          <ac:graphicFrameMkLst>
            <pc:docMk/>
            <pc:sldMk cId="2154258344" sldId="288"/>
            <ac:graphicFrameMk id="3" creationId="{1C5CBCB9-A9FD-E02B-6B4F-BC54B958D768}"/>
          </ac:graphicFrameMkLst>
        </pc:graphicFrameChg>
        <pc:graphicFrameChg chg="del">
          <ac:chgData name="Kane Gibson" userId="989c40c8-f694-4fca-89b4-efad81783c13" providerId="ADAL" clId="{19FBC3E6-E6BC-4AB5-9258-3B0A6BD7A94D}" dt="2022-09-22T09:18:46.144" v="2638" actId="478"/>
          <ac:graphicFrameMkLst>
            <pc:docMk/>
            <pc:sldMk cId="2154258344" sldId="288"/>
            <ac:graphicFrameMk id="6" creationId="{DD29EBFE-4B97-8061-A00D-55B5A16FB2E9}"/>
          </ac:graphicFrameMkLst>
        </pc:graphicFrameChg>
        <pc:graphicFrameChg chg="add mod modGraphic">
          <ac:chgData name="Kane Gibson" userId="989c40c8-f694-4fca-89b4-efad81783c13" providerId="ADAL" clId="{19FBC3E6-E6BC-4AB5-9258-3B0A6BD7A94D}" dt="2022-10-17T18:10:19.903" v="3555" actId="14100"/>
          <ac:graphicFrameMkLst>
            <pc:docMk/>
            <pc:sldMk cId="2154258344" sldId="288"/>
            <ac:graphicFrameMk id="14" creationId="{7FBBB1CA-130C-B18D-4E6A-8C68FA334E04}"/>
          </ac:graphicFrameMkLst>
        </pc:graphicFrameChg>
        <pc:picChg chg="del">
          <ac:chgData name="Kane Gibson" userId="989c40c8-f694-4fca-89b4-efad81783c13" providerId="ADAL" clId="{19FBC3E6-E6BC-4AB5-9258-3B0A6BD7A94D}" dt="2022-09-22T09:18:46.144" v="2638" actId="478"/>
          <ac:picMkLst>
            <pc:docMk/>
            <pc:sldMk cId="2154258344" sldId="288"/>
            <ac:picMk id="2" creationId="{ACEBE0AA-6298-1550-5833-F676193CAAB4}"/>
          </ac:picMkLst>
        </pc:picChg>
        <pc:picChg chg="del">
          <ac:chgData name="Kane Gibson" userId="989c40c8-f694-4fca-89b4-efad81783c13" providerId="ADAL" clId="{19FBC3E6-E6BC-4AB5-9258-3B0A6BD7A94D}" dt="2022-10-17T18:09:54.991" v="3545" actId="478"/>
          <ac:picMkLst>
            <pc:docMk/>
            <pc:sldMk cId="2154258344" sldId="288"/>
            <ac:picMk id="5" creationId="{DB67EF4E-3462-C06E-AFDA-C9D32C909F2B}"/>
          </ac:picMkLst>
        </pc:picChg>
        <pc:picChg chg="add del mod">
          <ac:chgData name="Kane Gibson" userId="989c40c8-f694-4fca-89b4-efad81783c13" providerId="ADAL" clId="{19FBC3E6-E6BC-4AB5-9258-3B0A6BD7A94D}" dt="2022-09-22T09:18:42.886" v="2637"/>
          <ac:picMkLst>
            <pc:docMk/>
            <pc:sldMk cId="2154258344" sldId="288"/>
            <ac:picMk id="8" creationId="{F29CB7BB-6134-49B3-942D-89BA842B7AF9}"/>
          </ac:picMkLst>
        </pc:picChg>
        <pc:picChg chg="add del mod">
          <ac:chgData name="Kane Gibson" userId="989c40c8-f694-4fca-89b4-efad81783c13" providerId="ADAL" clId="{19FBC3E6-E6BC-4AB5-9258-3B0A6BD7A94D}" dt="2022-09-22T09:18:42.886" v="2637"/>
          <ac:picMkLst>
            <pc:docMk/>
            <pc:sldMk cId="2154258344" sldId="288"/>
            <ac:picMk id="9" creationId="{20A683AE-A8DC-9FB5-1A30-FF1FFF727576}"/>
          </ac:picMkLst>
        </pc:picChg>
        <pc:picChg chg="add del mod">
          <ac:chgData name="Kane Gibson" userId="989c40c8-f694-4fca-89b4-efad81783c13" providerId="ADAL" clId="{19FBC3E6-E6BC-4AB5-9258-3B0A6BD7A94D}" dt="2022-09-22T09:18:42.886" v="2637"/>
          <ac:picMkLst>
            <pc:docMk/>
            <pc:sldMk cId="2154258344" sldId="288"/>
            <ac:picMk id="12" creationId="{E92495C2-713A-0B6B-386C-CC71083B7C8C}"/>
          </ac:picMkLst>
        </pc:picChg>
        <pc:picChg chg="add del mod">
          <ac:chgData name="Kane Gibson" userId="989c40c8-f694-4fca-89b4-efad81783c13" providerId="ADAL" clId="{19FBC3E6-E6BC-4AB5-9258-3B0A6BD7A94D}" dt="2022-09-22T09:18:42.886" v="2637"/>
          <ac:picMkLst>
            <pc:docMk/>
            <pc:sldMk cId="2154258344" sldId="288"/>
            <ac:picMk id="13" creationId="{C32205AA-9063-4D59-D664-8C8A53B9EB63}"/>
          </ac:picMkLst>
        </pc:picChg>
        <pc:picChg chg="add mod">
          <ac:chgData name="Kane Gibson" userId="989c40c8-f694-4fca-89b4-efad81783c13" providerId="ADAL" clId="{19FBC3E6-E6BC-4AB5-9258-3B0A6BD7A94D}" dt="2022-10-17T18:10:48.920" v="3561" actId="14100"/>
          <ac:picMkLst>
            <pc:docMk/>
            <pc:sldMk cId="2154258344" sldId="288"/>
            <ac:picMk id="15" creationId="{6BBE8814-1949-7206-3F7A-C0B098C771E0}"/>
          </ac:picMkLst>
        </pc:picChg>
        <pc:picChg chg="add mod">
          <ac:chgData name="Kane Gibson" userId="989c40c8-f694-4fca-89b4-efad81783c13" providerId="ADAL" clId="{19FBC3E6-E6BC-4AB5-9258-3B0A6BD7A94D}" dt="2022-09-22T09:21:04.082" v="2664" actId="1076"/>
          <ac:picMkLst>
            <pc:docMk/>
            <pc:sldMk cId="2154258344" sldId="288"/>
            <ac:picMk id="16" creationId="{B0B757B4-49A9-8A79-FDF7-D688AF830636}"/>
          </ac:picMkLst>
        </pc:picChg>
        <pc:picChg chg="add mod">
          <ac:chgData name="Kane Gibson" userId="989c40c8-f694-4fca-89b4-efad81783c13" providerId="ADAL" clId="{19FBC3E6-E6BC-4AB5-9258-3B0A6BD7A94D}" dt="2022-10-17T18:10:25.583" v="3556" actId="1076"/>
          <ac:picMkLst>
            <pc:docMk/>
            <pc:sldMk cId="2154258344" sldId="288"/>
            <ac:picMk id="19" creationId="{7EE4D726-42BB-511A-CE41-AB0EEA70A67D}"/>
          </ac:picMkLst>
        </pc:picChg>
        <pc:picChg chg="add mod">
          <ac:chgData name="Kane Gibson" userId="989c40c8-f694-4fca-89b4-efad81783c13" providerId="ADAL" clId="{19FBC3E6-E6BC-4AB5-9258-3B0A6BD7A94D}" dt="2022-09-22T09:21:04.082" v="2664" actId="1076"/>
          <ac:picMkLst>
            <pc:docMk/>
            <pc:sldMk cId="2154258344" sldId="288"/>
            <ac:picMk id="23" creationId="{666D18A3-7653-8B29-FAF5-DF3C9AEA3799}"/>
          </ac:picMkLst>
        </pc:picChg>
        <pc:picChg chg="add mod">
          <ac:chgData name="Kane Gibson" userId="989c40c8-f694-4fca-89b4-efad81783c13" providerId="ADAL" clId="{19FBC3E6-E6BC-4AB5-9258-3B0A6BD7A94D}" dt="2022-09-22T09:25:34.502" v="2730" actId="1076"/>
          <ac:picMkLst>
            <pc:docMk/>
            <pc:sldMk cId="2154258344" sldId="288"/>
            <ac:picMk id="25" creationId="{700BBEF8-B101-42B5-7549-893F628D89C3}"/>
          </ac:picMkLst>
        </pc:picChg>
      </pc:sldChg>
      <pc:sldChg chg="addSp delSp modSp add del mod">
        <pc:chgData name="Kane Gibson" userId="989c40c8-f694-4fca-89b4-efad81783c13" providerId="ADAL" clId="{19FBC3E6-E6BC-4AB5-9258-3B0A6BD7A94D}" dt="2022-10-17T18:11:19.476" v="3566" actId="47"/>
        <pc:sldMkLst>
          <pc:docMk/>
          <pc:sldMk cId="12202652" sldId="289"/>
        </pc:sldMkLst>
        <pc:spChg chg="add mod">
          <ac:chgData name="Kane Gibson" userId="989c40c8-f694-4fca-89b4-efad81783c13" providerId="ADAL" clId="{19FBC3E6-E6BC-4AB5-9258-3B0A6BD7A94D}" dt="2022-09-22T09:35:15.446" v="2837" actId="14100"/>
          <ac:spMkLst>
            <pc:docMk/>
            <pc:sldMk cId="12202652" sldId="289"/>
            <ac:spMk id="2" creationId="{D11F9050-63DE-18A9-EBFA-B81701539CE5}"/>
          </ac:spMkLst>
        </pc:spChg>
        <pc:spChg chg="add mod">
          <ac:chgData name="Kane Gibson" userId="989c40c8-f694-4fca-89b4-efad81783c13" providerId="ADAL" clId="{19FBC3E6-E6BC-4AB5-9258-3B0A6BD7A94D}" dt="2022-09-22T09:29:06.216" v="2760" actId="122"/>
          <ac:spMkLst>
            <pc:docMk/>
            <pc:sldMk cId="12202652" sldId="289"/>
            <ac:spMk id="3" creationId="{2297BB2D-733A-50EB-3936-6AFB873E22C5}"/>
          </ac:spMkLst>
        </pc:spChg>
        <pc:spChg chg="add mod">
          <ac:chgData name="Kane Gibson" userId="989c40c8-f694-4fca-89b4-efad81783c13" providerId="ADAL" clId="{19FBC3E6-E6BC-4AB5-9258-3B0A6BD7A94D}" dt="2022-09-30T12:14:16.116" v="3055" actId="20577"/>
          <ac:spMkLst>
            <pc:docMk/>
            <pc:sldMk cId="12202652" sldId="289"/>
            <ac:spMk id="6" creationId="{E45C39B8-CDD3-81A6-CD85-877710198283}"/>
          </ac:spMkLst>
        </pc:spChg>
        <pc:spChg chg="del">
          <ac:chgData name="Kane Gibson" userId="989c40c8-f694-4fca-89b4-efad81783c13" providerId="ADAL" clId="{19FBC3E6-E6BC-4AB5-9258-3B0A6BD7A94D}" dt="2022-09-30T12:14:12.152" v="3045" actId="478"/>
          <ac:spMkLst>
            <pc:docMk/>
            <pc:sldMk cId="12202652" sldId="289"/>
            <ac:spMk id="10" creationId="{D50D4E7D-0F76-2647-87D2-1B460249DEA0}"/>
          </ac:spMkLst>
        </pc:spChg>
        <pc:graphicFrameChg chg="add del mod modGraphic">
          <ac:chgData name="Kane Gibson" userId="989c40c8-f694-4fca-89b4-efad81783c13" providerId="ADAL" clId="{19FBC3E6-E6BC-4AB5-9258-3B0A6BD7A94D}" dt="2022-09-22T09:30:08.582" v="2768"/>
          <ac:graphicFrameMkLst>
            <pc:docMk/>
            <pc:sldMk cId="12202652" sldId="289"/>
            <ac:graphicFrameMk id="8" creationId="{1CFC5105-AE2A-5BF6-7E90-C8F178605CE5}"/>
          </ac:graphicFrameMkLst>
        </pc:graphicFrameChg>
        <pc:graphicFrameChg chg="add mod modGraphic">
          <ac:chgData name="Kane Gibson" userId="989c40c8-f694-4fca-89b4-efad81783c13" providerId="ADAL" clId="{19FBC3E6-E6BC-4AB5-9258-3B0A6BD7A94D}" dt="2022-09-22T09:35:11.798" v="2836" actId="1076"/>
          <ac:graphicFrameMkLst>
            <pc:docMk/>
            <pc:sldMk cId="12202652" sldId="289"/>
            <ac:graphicFrameMk id="9" creationId="{6219D20F-BA00-259C-5F93-9F16C01C8669}"/>
          </ac:graphicFrameMkLst>
        </pc:graphicFrameChg>
        <pc:picChg chg="add del mod">
          <ac:chgData name="Kane Gibson" userId="989c40c8-f694-4fca-89b4-efad81783c13" providerId="ADAL" clId="{19FBC3E6-E6BC-4AB5-9258-3B0A6BD7A94D}" dt="2022-09-22T09:30:08.582" v="2768"/>
          <ac:picMkLst>
            <pc:docMk/>
            <pc:sldMk cId="12202652" sldId="289"/>
            <ac:picMk id="6" creationId="{3573A044-0A61-2555-6AEA-F6CF104E58F9}"/>
          </ac:picMkLst>
        </pc:picChg>
        <pc:picChg chg="del">
          <ac:chgData name="Kane Gibson" userId="989c40c8-f694-4fca-89b4-efad81783c13" providerId="ADAL" clId="{19FBC3E6-E6BC-4AB5-9258-3B0A6BD7A94D}" dt="2022-09-22T09:35:24.703" v="2838" actId="478"/>
          <ac:picMkLst>
            <pc:docMk/>
            <pc:sldMk cId="12202652" sldId="289"/>
            <ac:picMk id="25" creationId="{700BBEF8-B101-42B5-7549-893F628D89C3}"/>
          </ac:picMkLst>
        </pc:picChg>
      </pc:sldChg>
      <pc:sldChg chg="addSp delSp modSp add del mod">
        <pc:chgData name="Kane Gibson" userId="989c40c8-f694-4fca-89b4-efad81783c13" providerId="ADAL" clId="{19FBC3E6-E6BC-4AB5-9258-3B0A6BD7A94D}" dt="2022-10-17T17:45:03.714" v="3288" actId="47"/>
        <pc:sldMkLst>
          <pc:docMk/>
          <pc:sldMk cId="3373607871" sldId="290"/>
        </pc:sldMkLst>
        <pc:spChg chg="add del mod">
          <ac:chgData name="Kane Gibson" userId="989c40c8-f694-4fca-89b4-efad81783c13" providerId="ADAL" clId="{19FBC3E6-E6BC-4AB5-9258-3B0A6BD7A94D}" dt="2022-09-30T11:05:41.627" v="2972"/>
          <ac:spMkLst>
            <pc:docMk/>
            <pc:sldMk cId="3373607871" sldId="290"/>
            <ac:spMk id="2" creationId="{1C3E4A27-7894-8A68-2067-15A43564D947}"/>
          </ac:spMkLst>
        </pc:spChg>
        <pc:spChg chg="mod">
          <ac:chgData name="Kane Gibson" userId="989c40c8-f694-4fca-89b4-efad81783c13" providerId="ADAL" clId="{19FBC3E6-E6BC-4AB5-9258-3B0A6BD7A94D}" dt="2022-09-30T11:05:55.658" v="2974" actId="14100"/>
          <ac:spMkLst>
            <pc:docMk/>
            <pc:sldMk cId="3373607871" sldId="290"/>
            <ac:spMk id="4" creationId="{312A5427-BBDD-0DAF-EBD4-B51A86AE3009}"/>
          </ac:spMkLst>
        </pc:spChg>
        <pc:spChg chg="mod">
          <ac:chgData name="Kane Gibson" userId="989c40c8-f694-4fca-89b4-efad81783c13" providerId="ADAL" clId="{19FBC3E6-E6BC-4AB5-9258-3B0A6BD7A94D}" dt="2022-10-17T17:43:50.826" v="3282" actId="20577"/>
          <ac:spMkLst>
            <pc:docMk/>
            <pc:sldMk cId="3373607871" sldId="290"/>
            <ac:spMk id="5" creationId="{86251551-321C-5F38-C21A-8BD92FBE83A5}"/>
          </ac:spMkLst>
        </pc:spChg>
        <pc:spChg chg="add mod">
          <ac:chgData name="Kane Gibson" userId="989c40c8-f694-4fca-89b4-efad81783c13" providerId="ADAL" clId="{19FBC3E6-E6BC-4AB5-9258-3B0A6BD7A94D}" dt="2022-09-30T11:05:52.083" v="2973"/>
          <ac:spMkLst>
            <pc:docMk/>
            <pc:sldMk cId="3373607871" sldId="290"/>
            <ac:spMk id="9" creationId="{0B5DE6F2-B732-B159-5C95-146B206C7251}"/>
          </ac:spMkLst>
        </pc:spChg>
        <pc:spChg chg="del">
          <ac:chgData name="Kane Gibson" userId="989c40c8-f694-4fca-89b4-efad81783c13" providerId="ADAL" clId="{19FBC3E6-E6BC-4AB5-9258-3B0A6BD7A94D}" dt="2022-09-30T11:05:39.553" v="2970" actId="478"/>
          <ac:spMkLst>
            <pc:docMk/>
            <pc:sldMk cId="3373607871" sldId="290"/>
            <ac:spMk id="10" creationId="{D50D4E7D-0F76-2647-87D2-1B460249DEA0}"/>
          </ac:spMkLst>
        </pc:spChg>
        <pc:picChg chg="del">
          <ac:chgData name="Kane Gibson" userId="989c40c8-f694-4fca-89b4-efad81783c13" providerId="ADAL" clId="{19FBC3E6-E6BC-4AB5-9258-3B0A6BD7A94D}" dt="2022-09-22T13:06:38.460" v="2872" actId="478"/>
          <ac:picMkLst>
            <pc:docMk/>
            <pc:sldMk cId="3373607871" sldId="290"/>
            <ac:picMk id="2" creationId="{ACEBE0AA-6298-1550-5833-F676193CAAB4}"/>
          </ac:picMkLst>
        </pc:picChg>
      </pc:sldChg>
      <pc:sldChg chg="addSp delSp modSp add del mod">
        <pc:chgData name="Kane Gibson" userId="989c40c8-f694-4fca-89b4-efad81783c13" providerId="ADAL" clId="{19FBC3E6-E6BC-4AB5-9258-3B0A6BD7A94D}" dt="2022-10-17T18:08:26.602" v="3531" actId="47"/>
        <pc:sldMkLst>
          <pc:docMk/>
          <pc:sldMk cId="1416797340" sldId="291"/>
        </pc:sldMkLst>
        <pc:spChg chg="add del mod">
          <ac:chgData name="Kane Gibson" userId="989c40c8-f694-4fca-89b4-efad81783c13" providerId="ADAL" clId="{19FBC3E6-E6BC-4AB5-9258-3B0A6BD7A94D}" dt="2022-09-30T12:14:38.631" v="3067"/>
          <ac:spMkLst>
            <pc:docMk/>
            <pc:sldMk cId="1416797340" sldId="291"/>
            <ac:spMk id="2" creationId="{5247AD6A-7741-D3B6-2252-F2D10EBA6A0A}"/>
          </ac:spMkLst>
        </pc:spChg>
        <pc:spChg chg="add del">
          <ac:chgData name="Kane Gibson" userId="989c40c8-f694-4fca-89b4-efad81783c13" providerId="ADAL" clId="{19FBC3E6-E6BC-4AB5-9258-3B0A6BD7A94D}" dt="2022-09-22T13:08:42.779" v="2881" actId="478"/>
          <ac:spMkLst>
            <pc:docMk/>
            <pc:sldMk cId="1416797340" sldId="291"/>
            <ac:spMk id="2" creationId="{B7B71131-271E-9F9A-EE70-7B1BEBC065F7}"/>
          </ac:spMkLst>
        </pc:spChg>
        <pc:spChg chg="add del">
          <ac:chgData name="Kane Gibson" userId="989c40c8-f694-4fca-89b4-efad81783c13" providerId="ADAL" clId="{19FBC3E6-E6BC-4AB5-9258-3B0A6BD7A94D}" dt="2022-09-22T13:08:42.779" v="2881" actId="478"/>
          <ac:spMkLst>
            <pc:docMk/>
            <pc:sldMk cId="1416797340" sldId="291"/>
            <ac:spMk id="5" creationId="{F4B9931C-48ED-FB2C-D84B-670525ED01FF}"/>
          </ac:spMkLst>
        </pc:spChg>
        <pc:spChg chg="add del">
          <ac:chgData name="Kane Gibson" userId="989c40c8-f694-4fca-89b4-efad81783c13" providerId="ADAL" clId="{19FBC3E6-E6BC-4AB5-9258-3B0A6BD7A94D}" dt="2022-09-22T13:08:42.779" v="2881" actId="478"/>
          <ac:spMkLst>
            <pc:docMk/>
            <pc:sldMk cId="1416797340" sldId="291"/>
            <ac:spMk id="7" creationId="{B8826A95-35BE-8C45-FBE5-61A13B4C35E4}"/>
          </ac:spMkLst>
        </pc:spChg>
        <pc:spChg chg="add mod">
          <ac:chgData name="Kane Gibson" userId="989c40c8-f694-4fca-89b4-efad81783c13" providerId="ADAL" clId="{19FBC3E6-E6BC-4AB5-9258-3B0A6BD7A94D}" dt="2022-09-22T13:09:03.283" v="2884"/>
          <ac:spMkLst>
            <pc:docMk/>
            <pc:sldMk cId="1416797340" sldId="291"/>
            <ac:spMk id="9" creationId="{49158C72-FE9F-C6B2-2CA5-C8EEA09C4379}"/>
          </ac:spMkLst>
        </pc:spChg>
        <pc:spChg chg="add mod">
          <ac:chgData name="Kane Gibson" userId="989c40c8-f694-4fca-89b4-efad81783c13" providerId="ADAL" clId="{19FBC3E6-E6BC-4AB5-9258-3B0A6BD7A94D}" dt="2022-09-22T13:09:03.283" v="2884"/>
          <ac:spMkLst>
            <pc:docMk/>
            <pc:sldMk cId="1416797340" sldId="291"/>
            <ac:spMk id="16" creationId="{6F943881-B220-1861-E849-FC34F97AEF7A}"/>
          </ac:spMkLst>
        </pc:spChg>
        <pc:picChg chg="add del">
          <ac:chgData name="Kane Gibson" userId="989c40c8-f694-4fca-89b4-efad81783c13" providerId="ADAL" clId="{19FBC3E6-E6BC-4AB5-9258-3B0A6BD7A94D}" dt="2022-09-22T13:08:42.779" v="2881" actId="478"/>
          <ac:picMkLst>
            <pc:docMk/>
            <pc:sldMk cId="1416797340" sldId="291"/>
            <ac:picMk id="6" creationId="{D8F662C2-34C6-AC1A-DD23-CF941C539F5C}"/>
          </ac:picMkLst>
        </pc:picChg>
        <pc:picChg chg="add mod">
          <ac:chgData name="Kane Gibson" userId="989c40c8-f694-4fca-89b4-efad81783c13" providerId="ADAL" clId="{19FBC3E6-E6BC-4AB5-9258-3B0A6BD7A94D}" dt="2022-09-22T13:09:03.283" v="2884"/>
          <ac:picMkLst>
            <pc:docMk/>
            <pc:sldMk cId="1416797340" sldId="291"/>
            <ac:picMk id="27" creationId="{FD282B89-0433-91E1-3832-BE4A50B17145}"/>
          </ac:picMkLst>
        </pc:picChg>
      </pc:sldChg>
      <pc:sldChg chg="addSp delSp modSp add mod">
        <pc:chgData name="Kane Gibson" userId="989c40c8-f694-4fca-89b4-efad81783c13" providerId="ADAL" clId="{19FBC3E6-E6BC-4AB5-9258-3B0A6BD7A94D}" dt="2022-10-17T17:44:49.487" v="3287" actId="14100"/>
        <pc:sldMkLst>
          <pc:docMk/>
          <pc:sldMk cId="769999732" sldId="292"/>
        </pc:sldMkLst>
        <pc:spChg chg="add mod">
          <ac:chgData name="Kane Gibson" userId="989c40c8-f694-4fca-89b4-efad81783c13" providerId="ADAL" clId="{19FBC3E6-E6BC-4AB5-9258-3B0A6BD7A94D}" dt="2022-10-17T17:44:49.487" v="3287" actId="14100"/>
          <ac:spMkLst>
            <pc:docMk/>
            <pc:sldMk cId="769999732" sldId="292"/>
            <ac:spMk id="8" creationId="{851DE693-6F29-8FB2-6BE4-4E02DEC68DAE}"/>
          </ac:spMkLst>
        </pc:spChg>
        <pc:spChg chg="add mod">
          <ac:chgData name="Kane Gibson" userId="989c40c8-f694-4fca-89b4-efad81783c13" providerId="ADAL" clId="{19FBC3E6-E6BC-4AB5-9258-3B0A6BD7A94D}" dt="2022-10-17T17:44:33.956" v="3284"/>
          <ac:spMkLst>
            <pc:docMk/>
            <pc:sldMk cId="769999732" sldId="292"/>
            <ac:spMk id="9" creationId="{1BF1708E-5FD8-510D-EF07-83D8A188B880}"/>
          </ac:spMkLst>
        </pc:spChg>
        <pc:spChg chg="add mod">
          <ac:chgData name="Kane Gibson" userId="989c40c8-f694-4fca-89b4-efad81783c13" providerId="ADAL" clId="{19FBC3E6-E6BC-4AB5-9258-3B0A6BD7A94D}" dt="2022-10-17T17:44:33.956" v="3284"/>
          <ac:spMkLst>
            <pc:docMk/>
            <pc:sldMk cId="769999732" sldId="292"/>
            <ac:spMk id="10" creationId="{579A1F99-1255-307B-EB19-2B4A480CB1DA}"/>
          </ac:spMkLst>
        </pc:spChg>
        <pc:picChg chg="del">
          <ac:chgData name="Kane Gibson" userId="989c40c8-f694-4fca-89b4-efad81783c13" providerId="ADAL" clId="{19FBC3E6-E6BC-4AB5-9258-3B0A6BD7A94D}" dt="2022-10-17T17:44:45.474" v="3286" actId="478"/>
          <ac:picMkLst>
            <pc:docMk/>
            <pc:sldMk cId="769999732" sldId="292"/>
            <ac:picMk id="2" creationId="{ACEBE0AA-6298-1550-5833-F676193CAAB4}"/>
          </ac:picMkLst>
        </pc:picChg>
        <pc:picChg chg="add mod">
          <ac:chgData name="Kane Gibson" userId="989c40c8-f694-4fca-89b4-efad81783c13" providerId="ADAL" clId="{19FBC3E6-E6BC-4AB5-9258-3B0A6BD7A94D}" dt="2022-10-17T17:44:33.956" v="3284"/>
          <ac:picMkLst>
            <pc:docMk/>
            <pc:sldMk cId="769999732" sldId="292"/>
            <ac:picMk id="14" creationId="{9EF4EE62-6594-0F17-DD9B-ED774177C520}"/>
          </ac:picMkLst>
        </pc:picChg>
      </pc:sldChg>
      <pc:sldChg chg="add ord">
        <pc:chgData name="Kane Gibson" userId="989c40c8-f694-4fca-89b4-efad81783c13" providerId="ADAL" clId="{19FBC3E6-E6BC-4AB5-9258-3B0A6BD7A94D}" dt="2022-10-17T17:45:22.016" v="3291"/>
        <pc:sldMkLst>
          <pc:docMk/>
          <pc:sldMk cId="2638969942" sldId="293"/>
        </pc:sldMkLst>
      </pc:sldChg>
      <pc:sldChg chg="addSp modSp add mod">
        <pc:chgData name="Kane Gibson" userId="989c40c8-f694-4fca-89b4-efad81783c13" providerId="ADAL" clId="{19FBC3E6-E6BC-4AB5-9258-3B0A6BD7A94D}" dt="2022-10-17T17:45:45.434" v="3296" actId="1076"/>
        <pc:sldMkLst>
          <pc:docMk/>
          <pc:sldMk cId="3574238982" sldId="294"/>
        </pc:sldMkLst>
        <pc:picChg chg="add mod">
          <ac:chgData name="Kane Gibson" userId="989c40c8-f694-4fca-89b4-efad81783c13" providerId="ADAL" clId="{19FBC3E6-E6BC-4AB5-9258-3B0A6BD7A94D}" dt="2022-10-17T17:45:45.434" v="3296" actId="1076"/>
          <ac:picMkLst>
            <pc:docMk/>
            <pc:sldMk cId="3574238982" sldId="294"/>
            <ac:picMk id="3" creationId="{B40BB8EA-18A6-D350-1540-549B6A9FA5B6}"/>
          </ac:picMkLst>
        </pc:picChg>
      </pc:sldChg>
      <pc:sldChg chg="addSp delSp modSp add del mod">
        <pc:chgData name="Kane Gibson" userId="989c40c8-f694-4fca-89b4-efad81783c13" providerId="ADAL" clId="{19FBC3E6-E6BC-4AB5-9258-3B0A6BD7A94D}" dt="2022-10-17T18:17:14.694" v="3614" actId="14100"/>
        <pc:sldMkLst>
          <pc:docMk/>
          <pc:sldMk cId="2439876578" sldId="295"/>
        </pc:sldMkLst>
        <pc:spChg chg="mod">
          <ac:chgData name="Kane Gibson" userId="989c40c8-f694-4fca-89b4-efad81783c13" providerId="ADAL" clId="{19FBC3E6-E6BC-4AB5-9258-3B0A6BD7A94D}" dt="2022-10-17T17:53:22.760" v="3421" actId="20577"/>
          <ac:spMkLst>
            <pc:docMk/>
            <pc:sldMk cId="2439876578" sldId="295"/>
            <ac:spMk id="6" creationId="{4604221F-280A-9D6C-9923-C953A23B4EDB}"/>
          </ac:spMkLst>
        </pc:spChg>
        <pc:spChg chg="add del mod">
          <ac:chgData name="Kane Gibson" userId="989c40c8-f694-4fca-89b4-efad81783c13" providerId="ADAL" clId="{19FBC3E6-E6BC-4AB5-9258-3B0A6BD7A94D}" dt="2022-10-17T17:51:20.112" v="3370"/>
          <ac:spMkLst>
            <pc:docMk/>
            <pc:sldMk cId="2439876578" sldId="295"/>
            <ac:spMk id="7" creationId="{B96EBA10-D220-7E16-D456-850A96D97660}"/>
          </ac:spMkLst>
        </pc:spChg>
        <pc:spChg chg="add del mod">
          <ac:chgData name="Kane Gibson" userId="989c40c8-f694-4fca-89b4-efad81783c13" providerId="ADAL" clId="{19FBC3E6-E6BC-4AB5-9258-3B0A6BD7A94D}" dt="2022-10-17T17:51:20.112" v="3370"/>
          <ac:spMkLst>
            <pc:docMk/>
            <pc:sldMk cId="2439876578" sldId="295"/>
            <ac:spMk id="8" creationId="{DC02B805-1F70-D01B-AF88-7280685285A4}"/>
          </ac:spMkLst>
        </pc:spChg>
        <pc:spChg chg="add del mod">
          <ac:chgData name="Kane Gibson" userId="989c40c8-f694-4fca-89b4-efad81783c13" providerId="ADAL" clId="{19FBC3E6-E6BC-4AB5-9258-3B0A6BD7A94D}" dt="2022-10-17T18:17:14.694" v="3614" actId="14100"/>
          <ac:spMkLst>
            <pc:docMk/>
            <pc:sldMk cId="2439876578" sldId="295"/>
            <ac:spMk id="11" creationId="{E92F26C8-19DC-9BB5-CA63-B0351AD839A1}"/>
          </ac:spMkLst>
        </pc:spChg>
        <pc:spChg chg="add del mod">
          <ac:chgData name="Kane Gibson" userId="989c40c8-f694-4fca-89b4-efad81783c13" providerId="ADAL" clId="{19FBC3E6-E6BC-4AB5-9258-3B0A6BD7A94D}" dt="2022-10-17T17:53:20.532" v="3413"/>
          <ac:spMkLst>
            <pc:docMk/>
            <pc:sldMk cId="2439876578" sldId="295"/>
            <ac:spMk id="12" creationId="{DA88C0D2-AB52-90B4-EA8B-7C93E2184927}"/>
          </ac:spMkLst>
        </pc:spChg>
        <pc:spChg chg="add del mod">
          <ac:chgData name="Kane Gibson" userId="989c40c8-f694-4fca-89b4-efad81783c13" providerId="ADAL" clId="{19FBC3E6-E6BC-4AB5-9258-3B0A6BD7A94D}" dt="2022-10-17T17:53:20.532" v="3413"/>
          <ac:spMkLst>
            <pc:docMk/>
            <pc:sldMk cId="2439876578" sldId="295"/>
            <ac:spMk id="13" creationId="{A4DBEA06-E703-2E80-0370-982CBD4FA648}"/>
          </ac:spMkLst>
        </pc:spChg>
        <pc:spChg chg="add del mod">
          <ac:chgData name="Kane Gibson" userId="989c40c8-f694-4fca-89b4-efad81783c13" providerId="ADAL" clId="{19FBC3E6-E6BC-4AB5-9258-3B0A6BD7A94D}" dt="2022-10-17T17:53:20.532" v="3413"/>
          <ac:spMkLst>
            <pc:docMk/>
            <pc:sldMk cId="2439876578" sldId="295"/>
            <ac:spMk id="15" creationId="{3299FDE6-4E9A-FE93-05DF-4AF88385DBD0}"/>
          </ac:spMkLst>
        </pc:spChg>
        <pc:spChg chg="add mod">
          <ac:chgData name="Kane Gibson" userId="989c40c8-f694-4fca-89b4-efad81783c13" providerId="ADAL" clId="{19FBC3E6-E6BC-4AB5-9258-3B0A6BD7A94D}" dt="2022-10-17T17:57:26.720" v="3452" actId="20577"/>
          <ac:spMkLst>
            <pc:docMk/>
            <pc:sldMk cId="2439876578" sldId="295"/>
            <ac:spMk id="16" creationId="{4E4AAEFD-0F74-8D39-EADD-7730F6B03633}"/>
          </ac:spMkLst>
        </pc:spChg>
        <pc:spChg chg="del">
          <ac:chgData name="Kane Gibson" userId="989c40c8-f694-4fca-89b4-efad81783c13" providerId="ADAL" clId="{19FBC3E6-E6BC-4AB5-9258-3B0A6BD7A94D}" dt="2022-10-17T18:17:09.936" v="3610" actId="478"/>
          <ac:spMkLst>
            <pc:docMk/>
            <pc:sldMk cId="2439876578" sldId="295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7:10.471" v="3611" actId="478"/>
          <ac:spMkLst>
            <pc:docMk/>
            <pc:sldMk cId="2439876578" sldId="295"/>
            <ac:spMk id="31" creationId="{77682CA6-5B11-F49A-FBA5-7211FD52EF8B}"/>
          </ac:spMkLst>
        </pc:spChg>
        <pc:spChg chg="del mod">
          <ac:chgData name="Kane Gibson" userId="989c40c8-f694-4fca-89b4-efad81783c13" providerId="ADAL" clId="{19FBC3E6-E6BC-4AB5-9258-3B0A6BD7A94D}" dt="2022-10-17T18:17:11.963" v="3613" actId="478"/>
          <ac:spMkLst>
            <pc:docMk/>
            <pc:sldMk cId="2439876578" sldId="295"/>
            <ac:spMk id="54" creationId="{EABD43FF-0658-822C-60C4-12D5CE521F04}"/>
          </ac:spMkLst>
        </pc:spChg>
        <pc:picChg chg="add del mod">
          <ac:chgData name="Kane Gibson" userId="989c40c8-f694-4fca-89b4-efad81783c13" providerId="ADAL" clId="{19FBC3E6-E6BC-4AB5-9258-3B0A6BD7A94D}" dt="2022-10-17T17:51:20.112" v="3370"/>
          <ac:picMkLst>
            <pc:docMk/>
            <pc:sldMk cId="2439876578" sldId="295"/>
            <ac:picMk id="10" creationId="{42AB5D4A-E0B7-F474-502A-4D9BC20BD4AC}"/>
          </ac:picMkLst>
        </pc:picChg>
        <pc:picChg chg="add del mod">
          <ac:chgData name="Kane Gibson" userId="989c40c8-f694-4fca-89b4-efad81783c13" providerId="ADAL" clId="{19FBC3E6-E6BC-4AB5-9258-3B0A6BD7A94D}" dt="2022-10-17T17:53:20.532" v="3413"/>
          <ac:picMkLst>
            <pc:docMk/>
            <pc:sldMk cId="2439876578" sldId="295"/>
            <ac:picMk id="14" creationId="{21CD4986-0A7C-10A5-C2A3-BC9ACE11AA58}"/>
          </ac:picMkLst>
        </pc:picChg>
        <pc:picChg chg="add del">
          <ac:chgData name="Kane Gibson" userId="989c40c8-f694-4fca-89b4-efad81783c13" providerId="ADAL" clId="{19FBC3E6-E6BC-4AB5-9258-3B0A6BD7A94D}" dt="2022-10-17T17:53:20.885" v="3415" actId="478"/>
          <ac:picMkLst>
            <pc:docMk/>
            <pc:sldMk cId="2439876578" sldId="295"/>
            <ac:picMk id="27" creationId="{077CDC40-9847-A3AC-ACA6-548263ABDD83}"/>
          </ac:picMkLst>
        </pc:picChg>
      </pc:sldChg>
      <pc:sldChg chg="add del">
        <pc:chgData name="Kane Gibson" userId="989c40c8-f694-4fca-89b4-efad81783c13" providerId="ADAL" clId="{19FBC3E6-E6BC-4AB5-9258-3B0A6BD7A94D}" dt="2022-10-17T17:56:13.877" v="3441" actId="47"/>
        <pc:sldMkLst>
          <pc:docMk/>
          <pc:sldMk cId="1814606944" sldId="296"/>
        </pc:sldMkLst>
      </pc:sldChg>
      <pc:sldChg chg="addSp delSp modSp add mod">
        <pc:chgData name="Kane Gibson" userId="989c40c8-f694-4fca-89b4-efad81783c13" providerId="ADAL" clId="{19FBC3E6-E6BC-4AB5-9258-3B0A6BD7A94D}" dt="2022-10-17T18:17:01.563" v="3604" actId="14100"/>
        <pc:sldMkLst>
          <pc:docMk/>
          <pc:sldMk cId="2196627527" sldId="296"/>
        </pc:sldMkLst>
        <pc:spChg chg="add mod">
          <ac:chgData name="Kane Gibson" userId="989c40c8-f694-4fca-89b4-efad81783c13" providerId="ADAL" clId="{19FBC3E6-E6BC-4AB5-9258-3B0A6BD7A94D}" dt="2022-10-17T18:17:01.563" v="3604" actId="14100"/>
          <ac:spMkLst>
            <pc:docMk/>
            <pc:sldMk cId="2196627527" sldId="296"/>
            <ac:spMk id="13" creationId="{B9EEC311-D128-AD8B-3AF9-21AE627F0451}"/>
          </ac:spMkLst>
        </pc:spChg>
        <pc:spChg chg="add mod">
          <ac:chgData name="Kane Gibson" userId="989c40c8-f694-4fca-89b4-efad81783c13" providerId="ADAL" clId="{19FBC3E6-E6BC-4AB5-9258-3B0A6BD7A94D}" dt="2022-10-17T17:57:03.072" v="3446"/>
          <ac:spMkLst>
            <pc:docMk/>
            <pc:sldMk cId="2196627527" sldId="296"/>
            <ac:spMk id="14" creationId="{6C6F2BE6-5DA1-CA35-295F-EE47D09C4A36}"/>
          </ac:spMkLst>
        </pc:spChg>
        <pc:spChg chg="add mod">
          <ac:chgData name="Kane Gibson" userId="989c40c8-f694-4fca-89b4-efad81783c13" providerId="ADAL" clId="{19FBC3E6-E6BC-4AB5-9258-3B0A6BD7A94D}" dt="2022-10-17T17:57:03.072" v="3446"/>
          <ac:spMkLst>
            <pc:docMk/>
            <pc:sldMk cId="2196627527" sldId="296"/>
            <ac:spMk id="15" creationId="{6E727260-FC3E-AF43-C696-13E91E5DD719}"/>
          </ac:spMkLst>
        </pc:spChg>
        <pc:spChg chg="add mod">
          <ac:chgData name="Kane Gibson" userId="989c40c8-f694-4fca-89b4-efad81783c13" providerId="ADAL" clId="{19FBC3E6-E6BC-4AB5-9258-3B0A6BD7A94D}" dt="2022-10-17T17:57:03.072" v="3446"/>
          <ac:spMkLst>
            <pc:docMk/>
            <pc:sldMk cId="2196627527" sldId="296"/>
            <ac:spMk id="19" creationId="{004BAC29-581C-03D3-B088-B526B27E52BD}"/>
          </ac:spMkLst>
        </pc:spChg>
        <pc:spChg chg="add mod">
          <ac:chgData name="Kane Gibson" userId="989c40c8-f694-4fca-89b4-efad81783c13" providerId="ADAL" clId="{19FBC3E6-E6BC-4AB5-9258-3B0A6BD7A94D}" dt="2022-10-17T17:57:13.534" v="3447"/>
          <ac:spMkLst>
            <pc:docMk/>
            <pc:sldMk cId="2196627527" sldId="296"/>
            <ac:spMk id="23" creationId="{4B07A7D5-8794-8364-198D-089390B992C0}"/>
          </ac:spMkLst>
        </pc:spChg>
        <pc:spChg chg="del">
          <ac:chgData name="Kane Gibson" userId="989c40c8-f694-4fca-89b4-efad81783c13" providerId="ADAL" clId="{19FBC3E6-E6BC-4AB5-9258-3B0A6BD7A94D}" dt="2022-10-17T18:16:57.820" v="3601" actId="478"/>
          <ac:spMkLst>
            <pc:docMk/>
            <pc:sldMk cId="2196627527" sldId="296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6:58.524" v="3602" actId="478"/>
          <ac:spMkLst>
            <pc:docMk/>
            <pc:sldMk cId="2196627527" sldId="296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6:59.381" v="3603" actId="478"/>
          <ac:spMkLst>
            <pc:docMk/>
            <pc:sldMk cId="2196627527" sldId="296"/>
            <ac:spMk id="54" creationId="{EABD43FF-0658-822C-60C4-12D5CE521F04}"/>
          </ac:spMkLst>
        </pc:spChg>
        <pc:picChg chg="del">
          <ac:chgData name="Kane Gibson" userId="989c40c8-f694-4fca-89b4-efad81783c13" providerId="ADAL" clId="{19FBC3E6-E6BC-4AB5-9258-3B0A6BD7A94D}" dt="2022-10-17T17:57:02.073" v="3445" actId="478"/>
          <ac:picMkLst>
            <pc:docMk/>
            <pc:sldMk cId="2196627527" sldId="296"/>
            <ac:picMk id="12" creationId="{E6D34411-8CE7-CECE-8EAA-7431BE5092A8}"/>
          </ac:picMkLst>
        </pc:picChg>
        <pc:picChg chg="add mod">
          <ac:chgData name="Kane Gibson" userId="989c40c8-f694-4fca-89b4-efad81783c13" providerId="ADAL" clId="{19FBC3E6-E6BC-4AB5-9258-3B0A6BD7A94D}" dt="2022-10-17T17:57:03.072" v="3446"/>
          <ac:picMkLst>
            <pc:docMk/>
            <pc:sldMk cId="2196627527" sldId="296"/>
            <ac:picMk id="16" creationId="{269E1642-4D29-2D9E-77FC-42D8EB82D9CA}"/>
          </ac:picMkLst>
        </pc:picChg>
      </pc:sldChg>
      <pc:sldChg chg="add del">
        <pc:chgData name="Kane Gibson" userId="989c40c8-f694-4fca-89b4-efad81783c13" providerId="ADAL" clId="{19FBC3E6-E6BC-4AB5-9258-3B0A6BD7A94D}" dt="2022-10-17T17:59:14.728" v="3459" actId="47"/>
        <pc:sldMkLst>
          <pc:docMk/>
          <pc:sldMk cId="668631355" sldId="297"/>
        </pc:sldMkLst>
      </pc:sldChg>
      <pc:sldChg chg="addSp delSp modSp add mod">
        <pc:chgData name="Kane Gibson" userId="989c40c8-f694-4fca-89b4-efad81783c13" providerId="ADAL" clId="{19FBC3E6-E6BC-4AB5-9258-3B0A6BD7A94D}" dt="2022-10-17T18:16:47.304" v="3596" actId="14100"/>
        <pc:sldMkLst>
          <pc:docMk/>
          <pc:sldMk cId="1520378613" sldId="297"/>
        </pc:sldMkLst>
        <pc:spChg chg="add mod">
          <ac:chgData name="Kane Gibson" userId="989c40c8-f694-4fca-89b4-efad81783c13" providerId="ADAL" clId="{19FBC3E6-E6BC-4AB5-9258-3B0A6BD7A94D}" dt="2022-10-17T18:16:47.304" v="3596" actId="14100"/>
          <ac:spMkLst>
            <pc:docMk/>
            <pc:sldMk cId="1520378613" sldId="297"/>
            <ac:spMk id="6" creationId="{66ABDC2E-87D9-4520-9EC1-3C87FACECD26}"/>
          </ac:spMkLst>
        </pc:spChg>
        <pc:spChg chg="add mod">
          <ac:chgData name="Kane Gibson" userId="989c40c8-f694-4fca-89b4-efad81783c13" providerId="ADAL" clId="{19FBC3E6-E6BC-4AB5-9258-3B0A6BD7A94D}" dt="2022-10-17T18:00:04.255" v="3462"/>
          <ac:spMkLst>
            <pc:docMk/>
            <pc:sldMk cId="1520378613" sldId="297"/>
            <ac:spMk id="7" creationId="{68A9143B-00D8-7E52-DEAF-024ED86926AA}"/>
          </ac:spMkLst>
        </pc:spChg>
        <pc:spChg chg="add mod">
          <ac:chgData name="Kane Gibson" userId="989c40c8-f694-4fca-89b4-efad81783c13" providerId="ADAL" clId="{19FBC3E6-E6BC-4AB5-9258-3B0A6BD7A94D}" dt="2022-10-17T18:00:04.255" v="3462"/>
          <ac:spMkLst>
            <pc:docMk/>
            <pc:sldMk cId="1520378613" sldId="297"/>
            <ac:spMk id="8" creationId="{34644590-0CC1-9176-D536-0802ED7ACFFC}"/>
          </ac:spMkLst>
        </pc:spChg>
        <pc:spChg chg="add mod">
          <ac:chgData name="Kane Gibson" userId="989c40c8-f694-4fca-89b4-efad81783c13" providerId="ADAL" clId="{19FBC3E6-E6BC-4AB5-9258-3B0A6BD7A94D}" dt="2022-10-17T18:00:04.255" v="3462"/>
          <ac:spMkLst>
            <pc:docMk/>
            <pc:sldMk cId="1520378613" sldId="297"/>
            <ac:spMk id="13" creationId="{83304361-5892-7A19-4D05-5C760D5D996D}"/>
          </ac:spMkLst>
        </pc:spChg>
        <pc:spChg chg="del">
          <ac:chgData name="Kane Gibson" userId="989c40c8-f694-4fca-89b4-efad81783c13" providerId="ADAL" clId="{19FBC3E6-E6BC-4AB5-9258-3B0A6BD7A94D}" dt="2022-10-17T18:16:43.901" v="3595" actId="478"/>
          <ac:spMkLst>
            <pc:docMk/>
            <pc:sldMk cId="1520378613" sldId="297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6:43.901" v="3595" actId="478"/>
          <ac:spMkLst>
            <pc:docMk/>
            <pc:sldMk cId="1520378613" sldId="297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6:43.901" v="3595" actId="478"/>
          <ac:spMkLst>
            <pc:docMk/>
            <pc:sldMk cId="1520378613" sldId="297"/>
            <ac:spMk id="54" creationId="{EABD43FF-0658-822C-60C4-12D5CE521F04}"/>
          </ac:spMkLst>
        </pc:spChg>
        <pc:picChg chg="add mod">
          <ac:chgData name="Kane Gibson" userId="989c40c8-f694-4fca-89b4-efad81783c13" providerId="ADAL" clId="{19FBC3E6-E6BC-4AB5-9258-3B0A6BD7A94D}" dt="2022-10-17T18:00:04.255" v="3462"/>
          <ac:picMkLst>
            <pc:docMk/>
            <pc:sldMk cId="1520378613" sldId="297"/>
            <ac:picMk id="11" creationId="{3962DB31-972D-2964-50A8-35D4C3043D79}"/>
          </ac:picMkLst>
        </pc:picChg>
        <pc:picChg chg="del">
          <ac:chgData name="Kane Gibson" userId="989c40c8-f694-4fca-89b4-efad81783c13" providerId="ADAL" clId="{19FBC3E6-E6BC-4AB5-9258-3B0A6BD7A94D}" dt="2022-10-17T18:00:03.308" v="3461" actId="478"/>
          <ac:picMkLst>
            <pc:docMk/>
            <pc:sldMk cId="1520378613" sldId="297"/>
            <ac:picMk id="27" creationId="{077CDC40-9847-A3AC-ACA6-548263ABDD83}"/>
          </ac:picMkLst>
        </pc:picChg>
      </pc:sldChg>
      <pc:sldChg chg="delSp modSp add mod ord">
        <pc:chgData name="Kane Gibson" userId="989c40c8-f694-4fca-89b4-efad81783c13" providerId="ADAL" clId="{19FBC3E6-E6BC-4AB5-9258-3B0A6BD7A94D}" dt="2022-10-17T18:16:37.810" v="3593" actId="478"/>
        <pc:sldMkLst>
          <pc:docMk/>
          <pc:sldMk cId="1693350808" sldId="298"/>
        </pc:sldMkLst>
        <pc:spChg chg="del">
          <ac:chgData name="Kane Gibson" userId="989c40c8-f694-4fca-89b4-efad81783c13" providerId="ADAL" clId="{19FBC3E6-E6BC-4AB5-9258-3B0A6BD7A94D}" dt="2022-10-17T18:16:37.810" v="3593" actId="478"/>
          <ac:spMkLst>
            <pc:docMk/>
            <pc:sldMk cId="1693350808" sldId="298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6:37.810" v="3593" actId="478"/>
          <ac:spMkLst>
            <pc:docMk/>
            <pc:sldMk cId="1693350808" sldId="298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6:37.810" v="3593" actId="478"/>
          <ac:spMkLst>
            <pc:docMk/>
            <pc:sldMk cId="1693350808" sldId="298"/>
            <ac:spMk id="54" creationId="{EABD43FF-0658-822C-60C4-12D5CE521F04}"/>
          </ac:spMkLst>
        </pc:spChg>
        <pc:picChg chg="mod">
          <ac:chgData name="Kane Gibson" userId="989c40c8-f694-4fca-89b4-efad81783c13" providerId="ADAL" clId="{19FBC3E6-E6BC-4AB5-9258-3B0A6BD7A94D}" dt="2022-10-17T18:00:55.374" v="3467" actId="1076"/>
          <ac:picMkLst>
            <pc:docMk/>
            <pc:sldMk cId="1693350808" sldId="298"/>
            <ac:picMk id="12" creationId="{E6D34411-8CE7-CECE-8EAA-7431BE5092A8}"/>
          </ac:picMkLst>
        </pc:picChg>
      </pc:sldChg>
      <pc:sldChg chg="addSp delSp modSp add mod">
        <pc:chgData name="Kane Gibson" userId="989c40c8-f694-4fca-89b4-efad81783c13" providerId="ADAL" clId="{19FBC3E6-E6BC-4AB5-9258-3B0A6BD7A94D}" dt="2022-10-17T18:16:30.930" v="3592" actId="14100"/>
        <pc:sldMkLst>
          <pc:docMk/>
          <pc:sldMk cId="1768866348" sldId="299"/>
        </pc:sldMkLst>
        <pc:spChg chg="add mod">
          <ac:chgData name="Kane Gibson" userId="989c40c8-f694-4fca-89b4-efad81783c13" providerId="ADAL" clId="{19FBC3E6-E6BC-4AB5-9258-3B0A6BD7A94D}" dt="2022-10-17T18:16:30.930" v="3592" actId="14100"/>
          <ac:spMkLst>
            <pc:docMk/>
            <pc:sldMk cId="1768866348" sldId="299"/>
            <ac:spMk id="13" creationId="{08A04EB5-37B8-87E3-40D0-AF6ED660B6E1}"/>
          </ac:spMkLst>
        </pc:spChg>
        <pc:spChg chg="add mod">
          <ac:chgData name="Kane Gibson" userId="989c40c8-f694-4fca-89b4-efad81783c13" providerId="ADAL" clId="{19FBC3E6-E6BC-4AB5-9258-3B0A6BD7A94D}" dt="2022-10-17T18:01:33.493" v="3471"/>
          <ac:spMkLst>
            <pc:docMk/>
            <pc:sldMk cId="1768866348" sldId="299"/>
            <ac:spMk id="14" creationId="{CFE6D867-CE88-8977-D47D-8BE11300F662}"/>
          </ac:spMkLst>
        </pc:spChg>
        <pc:spChg chg="add mod">
          <ac:chgData name="Kane Gibson" userId="989c40c8-f694-4fca-89b4-efad81783c13" providerId="ADAL" clId="{19FBC3E6-E6BC-4AB5-9258-3B0A6BD7A94D}" dt="2022-10-17T18:01:33.493" v="3471"/>
          <ac:spMkLst>
            <pc:docMk/>
            <pc:sldMk cId="1768866348" sldId="299"/>
            <ac:spMk id="15" creationId="{0829D3A8-40FC-8D10-0A41-80474FD2D542}"/>
          </ac:spMkLst>
        </pc:spChg>
        <pc:spChg chg="add mod">
          <ac:chgData name="Kane Gibson" userId="989c40c8-f694-4fca-89b4-efad81783c13" providerId="ADAL" clId="{19FBC3E6-E6BC-4AB5-9258-3B0A6BD7A94D}" dt="2022-10-17T18:01:33.493" v="3471"/>
          <ac:spMkLst>
            <pc:docMk/>
            <pc:sldMk cId="1768866348" sldId="299"/>
            <ac:spMk id="16" creationId="{222DDF60-2ABD-5FCE-DB80-45AA3A3B3C23}"/>
          </ac:spMkLst>
        </pc:spChg>
        <pc:spChg chg="add mod">
          <ac:chgData name="Kane Gibson" userId="989c40c8-f694-4fca-89b4-efad81783c13" providerId="ADAL" clId="{19FBC3E6-E6BC-4AB5-9258-3B0A6BD7A94D}" dt="2022-10-17T18:01:33.493" v="3471"/>
          <ac:spMkLst>
            <pc:docMk/>
            <pc:sldMk cId="1768866348" sldId="299"/>
            <ac:spMk id="23" creationId="{64197F39-0D32-B633-2561-8A48EA2EBA95}"/>
          </ac:spMkLst>
        </pc:spChg>
        <pc:spChg chg="del">
          <ac:chgData name="Kane Gibson" userId="989c40c8-f694-4fca-89b4-efad81783c13" providerId="ADAL" clId="{19FBC3E6-E6BC-4AB5-9258-3B0A6BD7A94D}" dt="2022-10-17T18:16:27.267" v="3591" actId="478"/>
          <ac:spMkLst>
            <pc:docMk/>
            <pc:sldMk cId="1768866348" sldId="299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6:27.267" v="3591" actId="478"/>
          <ac:spMkLst>
            <pc:docMk/>
            <pc:sldMk cId="1768866348" sldId="299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6:27.267" v="3591" actId="478"/>
          <ac:spMkLst>
            <pc:docMk/>
            <pc:sldMk cId="1768866348" sldId="299"/>
            <ac:spMk id="54" creationId="{EABD43FF-0658-822C-60C4-12D5CE521F04}"/>
          </ac:spMkLst>
        </pc:spChg>
        <pc:picChg chg="del">
          <ac:chgData name="Kane Gibson" userId="989c40c8-f694-4fca-89b4-efad81783c13" providerId="ADAL" clId="{19FBC3E6-E6BC-4AB5-9258-3B0A6BD7A94D}" dt="2022-10-17T18:01:17.303" v="3470" actId="478"/>
          <ac:picMkLst>
            <pc:docMk/>
            <pc:sldMk cId="1768866348" sldId="299"/>
            <ac:picMk id="12" creationId="{E6D34411-8CE7-CECE-8EAA-7431BE5092A8}"/>
          </ac:picMkLst>
        </pc:picChg>
        <pc:picChg chg="add mod">
          <ac:chgData name="Kane Gibson" userId="989c40c8-f694-4fca-89b4-efad81783c13" providerId="ADAL" clId="{19FBC3E6-E6BC-4AB5-9258-3B0A6BD7A94D}" dt="2022-10-17T18:01:33.493" v="3471"/>
          <ac:picMkLst>
            <pc:docMk/>
            <pc:sldMk cId="1768866348" sldId="299"/>
            <ac:picMk id="19" creationId="{B9A558A8-0C26-71D4-4F51-A640424F3429}"/>
          </ac:picMkLst>
        </pc:picChg>
      </pc:sldChg>
      <pc:sldChg chg="addSp delSp modSp add mod">
        <pc:chgData name="Kane Gibson" userId="989c40c8-f694-4fca-89b4-efad81783c13" providerId="ADAL" clId="{19FBC3E6-E6BC-4AB5-9258-3B0A6BD7A94D}" dt="2022-10-17T18:16:17.949" v="3589" actId="14100"/>
        <pc:sldMkLst>
          <pc:docMk/>
          <pc:sldMk cId="2499331010" sldId="300"/>
        </pc:sldMkLst>
        <pc:spChg chg="mod">
          <ac:chgData name="Kane Gibson" userId="989c40c8-f694-4fca-89b4-efad81783c13" providerId="ADAL" clId="{19FBC3E6-E6BC-4AB5-9258-3B0A6BD7A94D}" dt="2022-10-17T18:16:17.949" v="3589" actId="14100"/>
          <ac:spMkLst>
            <pc:docMk/>
            <pc:sldMk cId="2499331010" sldId="300"/>
            <ac:spMk id="13" creationId="{08A04EB5-37B8-87E3-40D0-AF6ED660B6E1}"/>
          </ac:spMkLst>
        </pc:spChg>
        <pc:spChg chg="add del mod">
          <ac:chgData name="Kane Gibson" userId="989c40c8-f694-4fca-89b4-efad81783c13" providerId="ADAL" clId="{19FBC3E6-E6BC-4AB5-9258-3B0A6BD7A94D}" dt="2022-10-17T18:03:04.410" v="3492" actId="478"/>
          <ac:spMkLst>
            <pc:docMk/>
            <pc:sldMk cId="2499331010" sldId="300"/>
            <ac:spMk id="14" creationId="{CFE6D867-CE88-8977-D47D-8BE11300F662}"/>
          </ac:spMkLst>
        </pc:spChg>
        <pc:spChg chg="del">
          <ac:chgData name="Kane Gibson" userId="989c40c8-f694-4fca-89b4-efad81783c13" providerId="ADAL" clId="{19FBC3E6-E6BC-4AB5-9258-3B0A6BD7A94D}" dt="2022-10-17T18:03:01.849" v="3490" actId="478"/>
          <ac:spMkLst>
            <pc:docMk/>
            <pc:sldMk cId="2499331010" sldId="300"/>
            <ac:spMk id="15" creationId="{0829D3A8-40FC-8D10-0A41-80474FD2D542}"/>
          </ac:spMkLst>
        </pc:spChg>
        <pc:spChg chg="del">
          <ac:chgData name="Kane Gibson" userId="989c40c8-f694-4fca-89b4-efad81783c13" providerId="ADAL" clId="{19FBC3E6-E6BC-4AB5-9258-3B0A6BD7A94D}" dt="2022-10-17T18:03:05.708" v="3493" actId="478"/>
          <ac:spMkLst>
            <pc:docMk/>
            <pc:sldMk cId="2499331010" sldId="300"/>
            <ac:spMk id="23" creationId="{64197F39-0D32-B633-2561-8A48EA2EBA95}"/>
          </ac:spMkLst>
        </pc:spChg>
        <pc:spChg chg="del">
          <ac:chgData name="Kane Gibson" userId="989c40c8-f694-4fca-89b4-efad81783c13" providerId="ADAL" clId="{19FBC3E6-E6BC-4AB5-9258-3B0A6BD7A94D}" dt="2022-10-17T18:16:13.810" v="3586" actId="478"/>
          <ac:spMkLst>
            <pc:docMk/>
            <pc:sldMk cId="2499331010" sldId="300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6:14.350" v="3587" actId="478"/>
          <ac:spMkLst>
            <pc:docMk/>
            <pc:sldMk cId="2499331010" sldId="300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6:15.378" v="3588" actId="478"/>
          <ac:spMkLst>
            <pc:docMk/>
            <pc:sldMk cId="2499331010" sldId="300"/>
            <ac:spMk id="54" creationId="{EABD43FF-0658-822C-60C4-12D5CE521F04}"/>
          </ac:spMkLst>
        </pc:spChg>
      </pc:sldChg>
      <pc:sldChg chg="delSp modSp add mod ord">
        <pc:chgData name="Kane Gibson" userId="989c40c8-f694-4fca-89b4-efad81783c13" providerId="ADAL" clId="{19FBC3E6-E6BC-4AB5-9258-3B0A6BD7A94D}" dt="2022-10-17T18:16:09.039" v="3584" actId="478"/>
        <pc:sldMkLst>
          <pc:docMk/>
          <pc:sldMk cId="2005578181" sldId="301"/>
        </pc:sldMkLst>
        <pc:spChg chg="del">
          <ac:chgData name="Kane Gibson" userId="989c40c8-f694-4fca-89b4-efad81783c13" providerId="ADAL" clId="{19FBC3E6-E6BC-4AB5-9258-3B0A6BD7A94D}" dt="2022-10-17T18:16:09.039" v="3584" actId="478"/>
          <ac:spMkLst>
            <pc:docMk/>
            <pc:sldMk cId="2005578181" sldId="301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6:09.039" v="3584" actId="478"/>
          <ac:spMkLst>
            <pc:docMk/>
            <pc:sldMk cId="2005578181" sldId="301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6:09.039" v="3584" actId="478"/>
          <ac:spMkLst>
            <pc:docMk/>
            <pc:sldMk cId="2005578181" sldId="301"/>
            <ac:spMk id="54" creationId="{EABD43FF-0658-822C-60C4-12D5CE521F04}"/>
          </ac:spMkLst>
        </pc:spChg>
        <pc:picChg chg="mod">
          <ac:chgData name="Kane Gibson" userId="989c40c8-f694-4fca-89b4-efad81783c13" providerId="ADAL" clId="{19FBC3E6-E6BC-4AB5-9258-3B0A6BD7A94D}" dt="2022-10-17T18:03:49.754" v="3500" actId="1076"/>
          <ac:picMkLst>
            <pc:docMk/>
            <pc:sldMk cId="2005578181" sldId="301"/>
            <ac:picMk id="12" creationId="{E6D34411-8CE7-CECE-8EAA-7431BE5092A8}"/>
          </ac:picMkLst>
        </pc:picChg>
      </pc:sldChg>
      <pc:sldChg chg="addSp delSp modSp add mod">
        <pc:chgData name="Kane Gibson" userId="989c40c8-f694-4fca-89b4-efad81783c13" providerId="ADAL" clId="{19FBC3E6-E6BC-4AB5-9258-3B0A6BD7A94D}" dt="2022-10-17T18:16:00.522" v="3583" actId="14100"/>
        <pc:sldMkLst>
          <pc:docMk/>
          <pc:sldMk cId="1010083704" sldId="302"/>
        </pc:sldMkLst>
        <pc:spChg chg="add mod">
          <ac:chgData name="Kane Gibson" userId="989c40c8-f694-4fca-89b4-efad81783c13" providerId="ADAL" clId="{19FBC3E6-E6BC-4AB5-9258-3B0A6BD7A94D}" dt="2022-10-17T18:16:00.522" v="3583" actId="14100"/>
          <ac:spMkLst>
            <pc:docMk/>
            <pc:sldMk cId="1010083704" sldId="302"/>
            <ac:spMk id="13" creationId="{F8E6E487-D3AF-D254-D2BD-F88B239C06AA}"/>
          </ac:spMkLst>
        </pc:spChg>
        <pc:spChg chg="add mod">
          <ac:chgData name="Kane Gibson" userId="989c40c8-f694-4fca-89b4-efad81783c13" providerId="ADAL" clId="{19FBC3E6-E6BC-4AB5-9258-3B0A6BD7A94D}" dt="2022-10-17T18:04:27.436" v="3504"/>
          <ac:spMkLst>
            <pc:docMk/>
            <pc:sldMk cId="1010083704" sldId="302"/>
            <ac:spMk id="14" creationId="{A2A52C44-718C-40FD-000C-FA3A7182DDEF}"/>
          </ac:spMkLst>
        </pc:spChg>
        <pc:spChg chg="add mod">
          <ac:chgData name="Kane Gibson" userId="989c40c8-f694-4fca-89b4-efad81783c13" providerId="ADAL" clId="{19FBC3E6-E6BC-4AB5-9258-3B0A6BD7A94D}" dt="2022-10-17T18:04:27.436" v="3504"/>
          <ac:spMkLst>
            <pc:docMk/>
            <pc:sldMk cId="1010083704" sldId="302"/>
            <ac:spMk id="15" creationId="{6FF90DB3-5FF2-2868-083E-1F74D4DE05A7}"/>
          </ac:spMkLst>
        </pc:spChg>
        <pc:spChg chg="add mod">
          <ac:chgData name="Kane Gibson" userId="989c40c8-f694-4fca-89b4-efad81783c13" providerId="ADAL" clId="{19FBC3E6-E6BC-4AB5-9258-3B0A6BD7A94D}" dt="2022-10-17T18:04:27.436" v="3504"/>
          <ac:spMkLst>
            <pc:docMk/>
            <pc:sldMk cId="1010083704" sldId="302"/>
            <ac:spMk id="16" creationId="{B06C60AF-ECA0-57A8-8401-E09E61710A2F}"/>
          </ac:spMkLst>
        </pc:spChg>
        <pc:spChg chg="add mod">
          <ac:chgData name="Kane Gibson" userId="989c40c8-f694-4fca-89b4-efad81783c13" providerId="ADAL" clId="{19FBC3E6-E6BC-4AB5-9258-3B0A6BD7A94D}" dt="2022-10-17T18:04:27.436" v="3504"/>
          <ac:spMkLst>
            <pc:docMk/>
            <pc:sldMk cId="1010083704" sldId="302"/>
            <ac:spMk id="23" creationId="{149C66C3-DAE3-4777-8A87-5A7FAB0B1CFB}"/>
          </ac:spMkLst>
        </pc:spChg>
        <pc:spChg chg="del">
          <ac:chgData name="Kane Gibson" userId="989c40c8-f694-4fca-89b4-efad81783c13" providerId="ADAL" clId="{19FBC3E6-E6BC-4AB5-9258-3B0A6BD7A94D}" dt="2022-10-17T18:15:55.377" v="3580" actId="478"/>
          <ac:spMkLst>
            <pc:docMk/>
            <pc:sldMk cId="1010083704" sldId="302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5:55.377" v="3580" actId="478"/>
          <ac:spMkLst>
            <pc:docMk/>
            <pc:sldMk cId="1010083704" sldId="302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5:55.377" v="3580" actId="478"/>
          <ac:spMkLst>
            <pc:docMk/>
            <pc:sldMk cId="1010083704" sldId="302"/>
            <ac:spMk id="54" creationId="{EABD43FF-0658-822C-60C4-12D5CE521F04}"/>
          </ac:spMkLst>
        </pc:spChg>
        <pc:picChg chg="del">
          <ac:chgData name="Kane Gibson" userId="989c40c8-f694-4fca-89b4-efad81783c13" providerId="ADAL" clId="{19FBC3E6-E6BC-4AB5-9258-3B0A6BD7A94D}" dt="2022-10-17T18:04:26.445" v="3503" actId="478"/>
          <ac:picMkLst>
            <pc:docMk/>
            <pc:sldMk cId="1010083704" sldId="302"/>
            <ac:picMk id="12" creationId="{E6D34411-8CE7-CECE-8EAA-7431BE5092A8}"/>
          </ac:picMkLst>
        </pc:picChg>
        <pc:picChg chg="add mod">
          <ac:chgData name="Kane Gibson" userId="989c40c8-f694-4fca-89b4-efad81783c13" providerId="ADAL" clId="{19FBC3E6-E6BC-4AB5-9258-3B0A6BD7A94D}" dt="2022-10-17T18:04:27.436" v="3504"/>
          <ac:picMkLst>
            <pc:docMk/>
            <pc:sldMk cId="1010083704" sldId="302"/>
            <ac:picMk id="19" creationId="{5EFA3E98-978D-68D4-132E-C0633E0CBB1A}"/>
          </ac:picMkLst>
        </pc:picChg>
      </pc:sldChg>
      <pc:sldChg chg="delSp modSp add mod ord">
        <pc:chgData name="Kane Gibson" userId="989c40c8-f694-4fca-89b4-efad81783c13" providerId="ADAL" clId="{19FBC3E6-E6BC-4AB5-9258-3B0A6BD7A94D}" dt="2022-10-17T18:15:49.557" v="3578" actId="14100"/>
        <pc:sldMkLst>
          <pc:docMk/>
          <pc:sldMk cId="3471125616" sldId="303"/>
        </pc:sldMkLst>
        <pc:spChg chg="mod">
          <ac:chgData name="Kane Gibson" userId="989c40c8-f694-4fca-89b4-efad81783c13" providerId="ADAL" clId="{19FBC3E6-E6BC-4AB5-9258-3B0A6BD7A94D}" dt="2022-10-17T18:15:49.557" v="3578" actId="14100"/>
          <ac:spMkLst>
            <pc:docMk/>
            <pc:sldMk cId="3471125616" sldId="303"/>
            <ac:spMk id="13" creationId="{08A04EB5-37B8-87E3-40D0-AF6ED660B6E1}"/>
          </ac:spMkLst>
        </pc:spChg>
        <pc:spChg chg="mod">
          <ac:chgData name="Kane Gibson" userId="989c40c8-f694-4fca-89b4-efad81783c13" providerId="ADAL" clId="{19FBC3E6-E6BC-4AB5-9258-3B0A6BD7A94D}" dt="2022-10-17T18:05:14.595" v="3509"/>
          <ac:spMkLst>
            <pc:docMk/>
            <pc:sldMk cId="3471125616" sldId="303"/>
            <ac:spMk id="14" creationId="{CFE6D867-CE88-8977-D47D-8BE11300F662}"/>
          </ac:spMkLst>
        </pc:spChg>
        <pc:spChg chg="del">
          <ac:chgData name="Kane Gibson" userId="989c40c8-f694-4fca-89b4-efad81783c13" providerId="ADAL" clId="{19FBC3E6-E6BC-4AB5-9258-3B0A6BD7A94D}" dt="2022-10-17T18:15:46.584" v="3577" actId="478"/>
          <ac:spMkLst>
            <pc:docMk/>
            <pc:sldMk cId="3471125616" sldId="303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5:46.584" v="3577" actId="478"/>
          <ac:spMkLst>
            <pc:docMk/>
            <pc:sldMk cId="3471125616" sldId="303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5:46.584" v="3577" actId="478"/>
          <ac:spMkLst>
            <pc:docMk/>
            <pc:sldMk cId="3471125616" sldId="303"/>
            <ac:spMk id="54" creationId="{EABD43FF-0658-822C-60C4-12D5CE521F04}"/>
          </ac:spMkLst>
        </pc:spChg>
      </pc:sldChg>
      <pc:sldChg chg="addSp delSp modSp add mod ord">
        <pc:chgData name="Kane Gibson" userId="989c40c8-f694-4fca-89b4-efad81783c13" providerId="ADAL" clId="{19FBC3E6-E6BC-4AB5-9258-3B0A6BD7A94D}" dt="2022-10-17T18:15:37.194" v="3575" actId="478"/>
        <pc:sldMkLst>
          <pc:docMk/>
          <pc:sldMk cId="3886034118" sldId="304"/>
        </pc:sldMkLst>
        <pc:spChg chg="del">
          <ac:chgData name="Kane Gibson" userId="989c40c8-f694-4fca-89b4-efad81783c13" providerId="ADAL" clId="{19FBC3E6-E6BC-4AB5-9258-3B0A6BD7A94D}" dt="2022-10-17T18:15:37.194" v="3575" actId="478"/>
          <ac:spMkLst>
            <pc:docMk/>
            <pc:sldMk cId="3886034118" sldId="304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5:37.194" v="3575" actId="478"/>
          <ac:spMkLst>
            <pc:docMk/>
            <pc:sldMk cId="3886034118" sldId="304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5:37.194" v="3575" actId="478"/>
          <ac:spMkLst>
            <pc:docMk/>
            <pc:sldMk cId="3886034118" sldId="304"/>
            <ac:spMk id="54" creationId="{EABD43FF-0658-822C-60C4-12D5CE521F04}"/>
          </ac:spMkLst>
        </pc:spChg>
        <pc:picChg chg="del">
          <ac:chgData name="Kane Gibson" userId="989c40c8-f694-4fca-89b4-efad81783c13" providerId="ADAL" clId="{19FBC3E6-E6BC-4AB5-9258-3B0A6BD7A94D}" dt="2022-10-17T18:05:53.398" v="3516" actId="478"/>
          <ac:picMkLst>
            <pc:docMk/>
            <pc:sldMk cId="3886034118" sldId="304"/>
            <ac:picMk id="12" creationId="{E6D34411-8CE7-CECE-8EAA-7431BE5092A8}"/>
          </ac:picMkLst>
        </pc:picChg>
        <pc:picChg chg="add mod">
          <ac:chgData name="Kane Gibson" userId="989c40c8-f694-4fca-89b4-efad81783c13" providerId="ADAL" clId="{19FBC3E6-E6BC-4AB5-9258-3B0A6BD7A94D}" dt="2022-10-17T18:05:41.944" v="3515"/>
          <ac:picMkLst>
            <pc:docMk/>
            <pc:sldMk cId="3886034118" sldId="304"/>
            <ac:picMk id="13" creationId="{6AF60FA6-0CA7-1A7C-67D4-486FC7476597}"/>
          </ac:picMkLst>
        </pc:picChg>
      </pc:sldChg>
      <pc:sldChg chg="addSp delSp modSp add mod">
        <pc:chgData name="Kane Gibson" userId="989c40c8-f694-4fca-89b4-efad81783c13" providerId="ADAL" clId="{19FBC3E6-E6BC-4AB5-9258-3B0A6BD7A94D}" dt="2022-10-17T18:15:31.346" v="3574" actId="14100"/>
        <pc:sldMkLst>
          <pc:docMk/>
          <pc:sldMk cId="3112086479" sldId="305"/>
        </pc:sldMkLst>
        <pc:spChg chg="add mod">
          <ac:chgData name="Kane Gibson" userId="989c40c8-f694-4fca-89b4-efad81783c13" providerId="ADAL" clId="{19FBC3E6-E6BC-4AB5-9258-3B0A6BD7A94D}" dt="2022-10-17T18:15:31.346" v="3574" actId="14100"/>
          <ac:spMkLst>
            <pc:docMk/>
            <pc:sldMk cId="3112086479" sldId="305"/>
            <ac:spMk id="14" creationId="{EF8B49E3-A6F5-31BB-F0C0-D85C06B7BC11}"/>
          </ac:spMkLst>
        </pc:spChg>
        <pc:spChg chg="add mod">
          <ac:chgData name="Kane Gibson" userId="989c40c8-f694-4fca-89b4-efad81783c13" providerId="ADAL" clId="{19FBC3E6-E6BC-4AB5-9258-3B0A6BD7A94D}" dt="2022-10-17T18:06:30.264" v="3520"/>
          <ac:spMkLst>
            <pc:docMk/>
            <pc:sldMk cId="3112086479" sldId="305"/>
            <ac:spMk id="15" creationId="{B47268E7-90B9-F6CF-32AB-66335621F700}"/>
          </ac:spMkLst>
        </pc:spChg>
        <pc:spChg chg="add mod">
          <ac:chgData name="Kane Gibson" userId="989c40c8-f694-4fca-89b4-efad81783c13" providerId="ADAL" clId="{19FBC3E6-E6BC-4AB5-9258-3B0A6BD7A94D}" dt="2022-10-17T18:06:30.264" v="3520"/>
          <ac:spMkLst>
            <pc:docMk/>
            <pc:sldMk cId="3112086479" sldId="305"/>
            <ac:spMk id="16" creationId="{58B4E5B3-1B01-8EA8-CCE6-A16CFD63DB46}"/>
          </ac:spMkLst>
        </pc:spChg>
        <pc:spChg chg="add mod">
          <ac:chgData name="Kane Gibson" userId="989c40c8-f694-4fca-89b4-efad81783c13" providerId="ADAL" clId="{19FBC3E6-E6BC-4AB5-9258-3B0A6BD7A94D}" dt="2022-10-17T18:06:30.264" v="3520"/>
          <ac:spMkLst>
            <pc:docMk/>
            <pc:sldMk cId="3112086479" sldId="305"/>
            <ac:spMk id="23" creationId="{C03FFEF9-E91A-A267-9291-1690EB0333EE}"/>
          </ac:spMkLst>
        </pc:spChg>
        <pc:spChg chg="del">
          <ac:chgData name="Kane Gibson" userId="989c40c8-f694-4fca-89b4-efad81783c13" providerId="ADAL" clId="{19FBC3E6-E6BC-4AB5-9258-3B0A6BD7A94D}" dt="2022-10-17T18:15:29.160" v="3573" actId="478"/>
          <ac:spMkLst>
            <pc:docMk/>
            <pc:sldMk cId="3112086479" sldId="305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5:29.160" v="3573" actId="478"/>
          <ac:spMkLst>
            <pc:docMk/>
            <pc:sldMk cId="3112086479" sldId="305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5:29.160" v="3573" actId="478"/>
          <ac:spMkLst>
            <pc:docMk/>
            <pc:sldMk cId="3112086479" sldId="305"/>
            <ac:spMk id="54" creationId="{EABD43FF-0658-822C-60C4-12D5CE521F04}"/>
          </ac:spMkLst>
        </pc:spChg>
        <pc:picChg chg="add del">
          <ac:chgData name="Kane Gibson" userId="989c40c8-f694-4fca-89b4-efad81783c13" providerId="ADAL" clId="{19FBC3E6-E6BC-4AB5-9258-3B0A6BD7A94D}" dt="2022-10-17T18:06:28.507" v="3519"/>
          <ac:picMkLst>
            <pc:docMk/>
            <pc:sldMk cId="3112086479" sldId="305"/>
            <ac:picMk id="12" creationId="{ACF80717-DE20-A38E-BDAB-DD78F024CAD3}"/>
          </ac:picMkLst>
        </pc:picChg>
        <pc:picChg chg="del">
          <ac:chgData name="Kane Gibson" userId="989c40c8-f694-4fca-89b4-efad81783c13" providerId="ADAL" clId="{19FBC3E6-E6BC-4AB5-9258-3B0A6BD7A94D}" dt="2022-10-17T18:06:46.465" v="3523" actId="478"/>
          <ac:picMkLst>
            <pc:docMk/>
            <pc:sldMk cId="3112086479" sldId="305"/>
            <ac:picMk id="13" creationId="{6AF60FA6-0CA7-1A7C-67D4-486FC7476597}"/>
          </ac:picMkLst>
        </pc:picChg>
        <pc:picChg chg="add mod">
          <ac:chgData name="Kane Gibson" userId="989c40c8-f694-4fca-89b4-efad81783c13" providerId="ADAL" clId="{19FBC3E6-E6BC-4AB5-9258-3B0A6BD7A94D}" dt="2022-10-17T18:06:30.264" v="3520"/>
          <ac:picMkLst>
            <pc:docMk/>
            <pc:sldMk cId="3112086479" sldId="305"/>
            <ac:picMk id="19" creationId="{23F15F2A-3537-949F-8B91-9F528199884A}"/>
          </ac:picMkLst>
        </pc:picChg>
      </pc:sldChg>
      <pc:sldChg chg="delSp modSp add mod">
        <pc:chgData name="Kane Gibson" userId="989c40c8-f694-4fca-89b4-efad81783c13" providerId="ADAL" clId="{19FBC3E6-E6BC-4AB5-9258-3B0A6BD7A94D}" dt="2022-10-17T18:15:19.092" v="3571" actId="14100"/>
        <pc:sldMkLst>
          <pc:docMk/>
          <pc:sldMk cId="1727321668" sldId="306"/>
        </pc:sldMkLst>
        <pc:spChg chg="mod">
          <ac:chgData name="Kane Gibson" userId="989c40c8-f694-4fca-89b4-efad81783c13" providerId="ADAL" clId="{19FBC3E6-E6BC-4AB5-9258-3B0A6BD7A94D}" dt="2022-10-17T18:15:19.092" v="3571" actId="14100"/>
          <ac:spMkLst>
            <pc:docMk/>
            <pc:sldMk cId="1727321668" sldId="306"/>
            <ac:spMk id="14" creationId="{EF8B49E3-A6F5-31BB-F0C0-D85C06B7BC11}"/>
          </ac:spMkLst>
        </pc:spChg>
        <pc:spChg chg="mod">
          <ac:chgData name="Kane Gibson" userId="989c40c8-f694-4fca-89b4-efad81783c13" providerId="ADAL" clId="{19FBC3E6-E6BC-4AB5-9258-3B0A6BD7A94D}" dt="2022-10-17T18:08:01.070" v="3529"/>
          <ac:spMkLst>
            <pc:docMk/>
            <pc:sldMk cId="1727321668" sldId="306"/>
            <ac:spMk id="15" creationId="{B47268E7-90B9-F6CF-32AB-66335621F700}"/>
          </ac:spMkLst>
        </pc:spChg>
        <pc:spChg chg="del">
          <ac:chgData name="Kane Gibson" userId="989c40c8-f694-4fca-89b4-efad81783c13" providerId="ADAL" clId="{19FBC3E6-E6BC-4AB5-9258-3B0A6BD7A94D}" dt="2022-10-17T18:08:16.199" v="3530" actId="478"/>
          <ac:spMkLst>
            <pc:docMk/>
            <pc:sldMk cId="1727321668" sldId="306"/>
            <ac:spMk id="23" creationId="{C03FFEF9-E91A-A267-9291-1690EB0333EE}"/>
          </ac:spMkLst>
        </pc:spChg>
        <pc:spChg chg="del">
          <ac:chgData name="Kane Gibson" userId="989c40c8-f694-4fca-89b4-efad81783c13" providerId="ADAL" clId="{19FBC3E6-E6BC-4AB5-9258-3B0A6BD7A94D}" dt="2022-10-17T18:15:15.859" v="3570" actId="478"/>
          <ac:spMkLst>
            <pc:docMk/>
            <pc:sldMk cId="1727321668" sldId="306"/>
            <ac:spMk id="29" creationId="{6DCF4711-9F46-6D7E-E63C-A14137D6B9CE}"/>
          </ac:spMkLst>
        </pc:spChg>
        <pc:spChg chg="del">
          <ac:chgData name="Kane Gibson" userId="989c40c8-f694-4fca-89b4-efad81783c13" providerId="ADAL" clId="{19FBC3E6-E6BC-4AB5-9258-3B0A6BD7A94D}" dt="2022-10-17T18:15:15.859" v="3570" actId="478"/>
          <ac:spMkLst>
            <pc:docMk/>
            <pc:sldMk cId="1727321668" sldId="306"/>
            <ac:spMk id="31" creationId="{77682CA6-5B11-F49A-FBA5-7211FD52EF8B}"/>
          </ac:spMkLst>
        </pc:spChg>
        <pc:spChg chg="del">
          <ac:chgData name="Kane Gibson" userId="989c40c8-f694-4fca-89b4-efad81783c13" providerId="ADAL" clId="{19FBC3E6-E6BC-4AB5-9258-3B0A6BD7A94D}" dt="2022-10-17T18:15:15.859" v="3570" actId="478"/>
          <ac:spMkLst>
            <pc:docMk/>
            <pc:sldMk cId="1727321668" sldId="306"/>
            <ac:spMk id="54" creationId="{EABD43FF-0658-822C-60C4-12D5CE521F04}"/>
          </ac:spMkLst>
        </pc:spChg>
      </pc:sldChg>
      <pc:sldChg chg="add ord">
        <pc:chgData name="Kane Gibson" userId="989c40c8-f694-4fca-89b4-efad81783c13" providerId="ADAL" clId="{19FBC3E6-E6BC-4AB5-9258-3B0A6BD7A94D}" dt="2022-10-17T18:09:30.397" v="3539"/>
        <pc:sldMkLst>
          <pc:docMk/>
          <pc:sldMk cId="1629178461" sldId="307"/>
        </pc:sldMkLst>
      </pc:sldChg>
      <pc:sldChg chg="addSp modSp add">
        <pc:chgData name="Kane Gibson" userId="989c40c8-f694-4fca-89b4-efad81783c13" providerId="ADAL" clId="{19FBC3E6-E6BC-4AB5-9258-3B0A6BD7A94D}" dt="2022-10-17T18:09:44.374" v="3542"/>
        <pc:sldMkLst>
          <pc:docMk/>
          <pc:sldMk cId="1239314422" sldId="308"/>
        </pc:sldMkLst>
        <pc:picChg chg="add mod">
          <ac:chgData name="Kane Gibson" userId="989c40c8-f694-4fca-89b4-efad81783c13" providerId="ADAL" clId="{19FBC3E6-E6BC-4AB5-9258-3B0A6BD7A94D}" dt="2022-10-17T18:09:44.374" v="3542"/>
          <ac:picMkLst>
            <pc:docMk/>
            <pc:sldMk cId="1239314422" sldId="308"/>
            <ac:picMk id="3" creationId="{88FB163D-0D23-015A-7F4E-D5E232F5A645}"/>
          </ac:picMkLst>
        </pc:picChg>
      </pc:sldChg>
      <pc:sldChg chg="addSp delSp modSp add mod">
        <pc:chgData name="Kane Gibson" userId="989c40c8-f694-4fca-89b4-efad81783c13" providerId="ADAL" clId="{19FBC3E6-E6BC-4AB5-9258-3B0A6BD7A94D}" dt="2022-10-17T18:11:17.213" v="3565" actId="478"/>
        <pc:sldMkLst>
          <pc:docMk/>
          <pc:sldMk cId="2787018151" sldId="309"/>
        </pc:sldMkLst>
        <pc:spChg chg="add mod">
          <ac:chgData name="Kane Gibson" userId="989c40c8-f694-4fca-89b4-efad81783c13" providerId="ADAL" clId="{19FBC3E6-E6BC-4AB5-9258-3B0A6BD7A94D}" dt="2022-10-17T18:11:06.198" v="3563"/>
          <ac:spMkLst>
            <pc:docMk/>
            <pc:sldMk cId="2787018151" sldId="309"/>
            <ac:spMk id="2" creationId="{F45E3E94-B448-EC75-689F-C7A7963BDBA0}"/>
          </ac:spMkLst>
        </pc:spChg>
        <pc:spChg chg="add mod">
          <ac:chgData name="Kane Gibson" userId="989c40c8-f694-4fca-89b4-efad81783c13" providerId="ADAL" clId="{19FBC3E6-E6BC-4AB5-9258-3B0A6BD7A94D}" dt="2022-10-17T18:11:06.198" v="3563"/>
          <ac:spMkLst>
            <pc:docMk/>
            <pc:sldMk cId="2787018151" sldId="309"/>
            <ac:spMk id="3" creationId="{716E34BB-9060-B11F-691E-D331AC06FC58}"/>
          </ac:spMkLst>
        </pc:spChg>
        <pc:graphicFrameChg chg="add mod">
          <ac:chgData name="Kane Gibson" userId="989c40c8-f694-4fca-89b4-efad81783c13" providerId="ADAL" clId="{19FBC3E6-E6BC-4AB5-9258-3B0A6BD7A94D}" dt="2022-10-17T18:11:06.198" v="3563"/>
          <ac:graphicFrameMkLst>
            <pc:docMk/>
            <pc:sldMk cId="2787018151" sldId="309"/>
            <ac:graphicFrameMk id="4" creationId="{D9857614-6BF6-D926-C818-F9E5B991F57E}"/>
          </ac:graphicFrameMkLst>
        </pc:graphicFrameChg>
        <pc:picChg chg="del mod">
          <ac:chgData name="Kane Gibson" userId="989c40c8-f694-4fca-89b4-efad81783c13" providerId="ADAL" clId="{19FBC3E6-E6BC-4AB5-9258-3B0A6BD7A94D}" dt="2022-10-17T18:11:17.213" v="3565" actId="478"/>
          <ac:picMkLst>
            <pc:docMk/>
            <pc:sldMk cId="2787018151" sldId="309"/>
            <ac:picMk id="25" creationId="{700BBEF8-B101-42B5-7549-893F628D89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3C9C-B83D-BEA0-21AC-B93E575F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40362-534B-84F3-EE1D-DA38024E9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ECF5D-9C3B-B23F-846D-2393EEB6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C3E9-9540-5E1A-95AD-4FDA863B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637D-B518-55E9-36AE-1D013F1C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88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EE06-B0E6-D0B9-E114-CA47494E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FC28-4384-33D6-2D4E-A325DA4B6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5116-898F-20CA-0352-F8F92492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8CEF-CD21-FA47-1A35-666DED2C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854A-1D0A-89F9-7BA1-6228CBAE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523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4A672-4302-ECC1-1958-5AE1EC758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CAC1C-A387-63D8-D489-57A2BBAD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C18E7-28B4-A321-0B76-F9965FAD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A7CA-3CF1-5375-56FC-B8EAD84C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EBC7-A015-2679-95C3-508285D8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21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1D8C-9973-DEAB-7015-C46A2B4E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8509-A66E-2686-A0C3-D55510C4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AD91-BD44-A34A-A83F-B044798C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4E68-3440-5B77-F857-4E7C25D8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BF60-5F1D-271D-64DC-993D53B5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665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0C84-23BC-84EC-6D01-989356EC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E49-D503-9CF1-6124-E2AA1F60A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D1B7-156E-11F7-03CF-25E9B6CE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EE1-1D42-9533-2BFF-A2BDA735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B080-D3A3-ABB6-0691-E86C6124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90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81AD-4A71-B05F-5E78-6D318BF1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E866-F587-732A-1740-C425AC628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068E-8B6C-2493-B575-DF2DE04F6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3DACF-F2E3-DB96-D1B0-265904F3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BE076-2E07-B57E-AB29-15245CFA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24C80-6692-F473-F921-CC07BAA1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31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BA56-FD9B-525F-D7F3-ED0D1254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AB47-0B4D-FD37-5243-2B2F84D0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24649-729E-8B88-D532-DB74EC81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78B85-2ACF-B836-D652-488F70E84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23484-01F0-871F-E6B0-987CD507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8E0A9-B5BE-D235-2ABC-4D6880A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01078-B7CA-D1EF-7232-A68A95EA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B8B18-FA83-3AF0-25E1-67DA9287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330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63F6-A141-5BA8-F607-0B182425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389FF-939D-E51A-3B6E-614013D8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F9DDB-2A28-4C7D-B810-406111E3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935DD-2E7D-F03E-0FDD-AD2C0540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39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72D4A-E8EF-CF5C-CAB2-09784662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D8761-04F8-246B-6987-6460024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F4C32-7BA0-2E01-9EED-D288F7AF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46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6FD2-E272-87B8-0A6B-5F4F471B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0DA0-FC8F-2AD7-C94D-D3DF7989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35280-FAF3-E36C-837E-D37EFC76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23B20-0A55-F100-A6CF-32B60617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D56C-0ED5-39E3-3A8F-179C5941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F658-0DC2-7B09-333D-C2A9BECC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09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B3CF-256E-A566-E001-AB9DFE5C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4F71D-0E8B-FCEB-A647-C5A9994AE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A54CC-8970-5DD0-517D-9A077D538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D5F9C-B823-E7B3-2967-8891709B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D6-551C-4F96-E877-D806F03E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7264B-5CA5-3E09-CBE1-535B2CC3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943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35226-C62A-EE6C-E0AF-9FD38911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1C7BD-72AA-5C77-4578-EC61885D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D6A3-DF5C-0EF5-F0B8-557803315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D015-F20F-40BB-BF1B-F4E7F5A24CA7}" type="datetimeFigureOut">
              <a:rPr lang="en-ZA" smtClean="0"/>
              <a:t>2022/10/17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90E6E-478D-C5EB-FDC2-750512A09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FB00-C555-AC6B-B36F-85B58D3C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0FA2-4DEA-4583-B4C5-71C8F46439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542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EF72-48EF-CD7C-103A-F097791C4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508"/>
            <a:ext cx="9144000" cy="1773527"/>
          </a:xfrm>
        </p:spPr>
        <p:txBody>
          <a:bodyPr/>
          <a:lstStyle/>
          <a:p>
            <a:r>
              <a:rPr lang="en-ZA" dirty="0">
                <a:latin typeface="Amasis MT Pro Black" panose="02040A04050005020304" pitchFamily="18" charset="0"/>
              </a:rPr>
              <a:t>Workshop 3</a:t>
            </a:r>
            <a:br>
              <a:rPr lang="en-ZA" dirty="0">
                <a:latin typeface="Amasis MT Pro Black" panose="02040A04050005020304" pitchFamily="18" charset="0"/>
              </a:rPr>
            </a:br>
            <a:r>
              <a:rPr lang="en-ZA" dirty="0">
                <a:latin typeface="Amasis MT Pro Black" panose="02040A04050005020304" pitchFamily="18" charset="0"/>
              </a:rPr>
              <a:t>Team 45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9371C4-14C6-FCD6-02A7-EFD2F8FAF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74478"/>
              </p:ext>
            </p:extLst>
          </p:nvPr>
        </p:nvGraphicFramePr>
        <p:xfrm>
          <a:off x="2533651" y="2705100"/>
          <a:ext cx="7124698" cy="2991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629">
                  <a:extLst>
                    <a:ext uri="{9D8B030D-6E8A-4147-A177-3AD203B41FA5}">
                      <a16:colId xmlns:a16="http://schemas.microsoft.com/office/drawing/2014/main" val="1546851842"/>
                    </a:ext>
                  </a:extLst>
                </a:gridCol>
                <a:gridCol w="3620069">
                  <a:extLst>
                    <a:ext uri="{9D8B030D-6E8A-4147-A177-3AD203B41FA5}">
                      <a16:colId xmlns:a16="http://schemas.microsoft.com/office/drawing/2014/main" val="1252041995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3600" dirty="0">
                          <a:effectLst/>
                        </a:rPr>
                        <a:t>Student name 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3600" dirty="0">
                          <a:effectLst/>
                        </a:rPr>
                        <a:t>Student Number </a:t>
                      </a:r>
                      <a:endParaRPr lang="en-Z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70281855"/>
                  </a:ext>
                </a:extLst>
              </a:tr>
              <a:tr h="54916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800">
                          <a:effectLst/>
                        </a:rPr>
                        <a:t>Kane Gibson </a:t>
                      </a:r>
                      <a:endParaRPr lang="en-Z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800" dirty="0">
                          <a:effectLst/>
                        </a:rPr>
                        <a:t>GBSKAN001 </a:t>
                      </a:r>
                      <a:endParaRPr lang="en-Z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2057667"/>
                  </a:ext>
                </a:extLst>
              </a:tr>
              <a:tr h="57486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800">
                          <a:effectLst/>
                        </a:rPr>
                        <a:t>Matthew Jacobs </a:t>
                      </a:r>
                      <a:endParaRPr lang="en-Z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800" dirty="0">
                          <a:effectLst/>
                        </a:rPr>
                        <a:t>JCBMAT006 </a:t>
                      </a:r>
                      <a:endParaRPr lang="en-Z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7036489"/>
                  </a:ext>
                </a:extLst>
              </a:tr>
              <a:tr h="54916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800">
                          <a:effectLst/>
                        </a:rPr>
                        <a:t>Tshiamo Seleki </a:t>
                      </a:r>
                      <a:endParaRPr lang="en-Z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800" dirty="0">
                          <a:effectLst/>
                        </a:rPr>
                        <a:t>SLKTSH006 </a:t>
                      </a:r>
                      <a:endParaRPr lang="en-Z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3397087"/>
                  </a:ext>
                </a:extLst>
              </a:tr>
              <a:tr h="574864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800">
                          <a:effectLst/>
                        </a:rPr>
                        <a:t>Katlego Kgomari </a:t>
                      </a:r>
                      <a:endParaRPr lang="en-Z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800" dirty="0">
                          <a:effectLst/>
                        </a:rPr>
                        <a:t>KGMKAT002 </a:t>
                      </a:r>
                      <a:endParaRPr lang="en-Z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531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3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AD0EE416-E565-45C8-1EFE-931CE805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94370"/>
              </p:ext>
            </p:extLst>
          </p:nvPr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695268F4-AC82-8629-3459-B334C3286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710AF1-63C7-C2B7-B3AA-E21CFDC20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1D87AC-265C-76C9-A848-9BBDB0D09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7CDC40-9847-A3AC-ACA6-548263ABD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845" y="4122205"/>
            <a:ext cx="470758" cy="4707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7A4B418-89EF-AC32-7420-590C37FD7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86447"/>
              </p:ext>
            </p:extLst>
          </p:nvPr>
        </p:nvGraphicFramePr>
        <p:xfrm>
          <a:off x="6629547" y="3053669"/>
          <a:ext cx="3084506" cy="5138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93282525-752A-CF38-45F1-B4F3201DF7F4}"/>
              </a:ext>
            </a:extLst>
          </p:cNvPr>
          <p:cNvSpPr/>
          <p:nvPr/>
        </p:nvSpPr>
        <p:spPr>
          <a:xfrm>
            <a:off x="6570587" y="2609157"/>
            <a:ext cx="242166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5BCA0C-B5BE-13B2-E806-7F8AE94EDB6C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F070A-8176-62CF-3AAB-56A2743804D7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94B9A4-C0C5-9CC4-6FC1-9D708A1BA0E6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DB02E-888F-F5C2-5ABA-D20AAA5D335F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50875-87BE-720A-DB7D-5D7C29951A45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4221F-280A-9D6C-9923-C953A23B4EDB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</p:spTree>
    <p:extLst>
      <p:ext uri="{BB962C8B-B14F-4D97-AF65-F5344CB8AC3E}">
        <p14:creationId xmlns:p14="http://schemas.microsoft.com/office/powerpoint/2010/main" val="349365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AD0EE416-E565-45C8-1EFE-931CE8052EE6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695268F4-AC82-8629-3459-B334C3286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710AF1-63C7-C2B7-B3AA-E21CFDC20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1D87AC-265C-76C9-A848-9BBDB0D09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7A4B418-89EF-AC32-7420-590C37FD7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5138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93282525-752A-CF38-45F1-B4F3201DF7F4}"/>
              </a:ext>
            </a:extLst>
          </p:cNvPr>
          <p:cNvSpPr/>
          <p:nvPr/>
        </p:nvSpPr>
        <p:spPr>
          <a:xfrm>
            <a:off x="6570587" y="2609157"/>
            <a:ext cx="242166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5BCA0C-B5BE-13B2-E806-7F8AE94EDB6C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F070A-8176-62CF-3AAB-56A2743804D7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94B9A4-C0C5-9CC4-6FC1-9D708A1BA0E6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DB02E-888F-F5C2-5ABA-D20AAA5D335F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50875-87BE-720A-DB7D-5D7C29951A45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4221F-280A-9D6C-9923-C953A23B4EDB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2F26C8-19DC-9BB5-CA63-B0351AD839A1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88C0D2-AB52-90B4-EA8B-7C93E2184927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Choose a Quantity for Kit Kat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DBEA06-E703-2E80-0370-982CBD4FA648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CD4986-0A7C-10A5-C2A3-BC9ACE11A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99FDE6-4E9A-FE93-05DF-4AF88385DBD0}"/>
              </a:ext>
            </a:extLst>
          </p:cNvPr>
          <p:cNvSpPr/>
          <p:nvPr/>
        </p:nvSpPr>
        <p:spPr>
          <a:xfrm>
            <a:off x="3642862" y="4915061"/>
            <a:ext cx="902798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Cancel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AAEFD-0F74-8D39-EADD-7730F6B03633}"/>
              </a:ext>
            </a:extLst>
          </p:cNvPr>
          <p:cNvSpPr/>
          <p:nvPr/>
        </p:nvSpPr>
        <p:spPr>
          <a:xfrm>
            <a:off x="4964545" y="3920500"/>
            <a:ext cx="2262906" cy="308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3987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14509"/>
              </p:ext>
            </p:extLst>
          </p:nvPr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41444"/>
              </p:ext>
            </p:extLst>
          </p:nvPr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D34411-8CE7-CECE-8EAA-7431BE509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656" y="5204576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8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EC311-D128-AD8B-3AF9-21AE627F045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F2BE6-5DA1-CA35-295F-EE47D09C4A36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Choose a Quantity for Apple Toffee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727260-FC3E-AF43-C696-13E91E5DD719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9E1642-4D29-2D9E-77FC-42D8EB82D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4BAC29-581C-03D3-B088-B526B27E52BD}"/>
              </a:ext>
            </a:extLst>
          </p:cNvPr>
          <p:cNvSpPr/>
          <p:nvPr/>
        </p:nvSpPr>
        <p:spPr>
          <a:xfrm>
            <a:off x="3642862" y="4915061"/>
            <a:ext cx="902798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Cancel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07A7D5-8794-8364-198D-089390B992C0}"/>
              </a:ext>
            </a:extLst>
          </p:cNvPr>
          <p:cNvSpPr/>
          <p:nvPr/>
        </p:nvSpPr>
        <p:spPr>
          <a:xfrm>
            <a:off x="4964545" y="3920500"/>
            <a:ext cx="2262906" cy="308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219662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18792"/>
              </p:ext>
            </p:extLst>
          </p:nvPr>
        </p:nvGraphicFramePr>
        <p:xfrm>
          <a:off x="6629547" y="3053669"/>
          <a:ext cx="3084506" cy="1109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R550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7544F530-CCE1-FFC5-EE84-313E675B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97" y="3641286"/>
            <a:ext cx="157986" cy="1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085A5F6D-8674-CCA2-C292-B898C983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97" y="3937427"/>
            <a:ext cx="157986" cy="1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BCA776-3AB4-CB88-75FB-5A6F8EE88587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2F0BA-3CE3-0DAF-2CBA-29738DA26F1C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R700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CDC40-9847-A3AC-ACA6-548263ABD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68" y="3937427"/>
            <a:ext cx="470758" cy="4707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944794-E5C0-F571-9667-8492E4509E3F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83DF2-6384-E8ED-8FF1-7396F43E7523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557EF6CD-6258-AECD-9CAE-7ECC59C8B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62003"/>
              </p:ext>
            </p:extLst>
          </p:nvPr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7ED728D-A964-3F02-B9CE-9D3EE4F191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646515-E72A-F65A-F691-805B5CC33F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FE13F7-3468-667E-85AD-AD14CDF9E3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875EA9-E86C-4706-6A51-660BCA595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69E546F-DE4D-764C-4591-557C68B3726A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68C65-2920-ED59-E773-74A77692D18E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0F1B78-0B59-8FC2-0357-CCEEB286B2E4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</p:spTree>
    <p:extLst>
      <p:ext uri="{BB962C8B-B14F-4D97-AF65-F5344CB8AC3E}">
        <p14:creationId xmlns:p14="http://schemas.microsoft.com/office/powerpoint/2010/main" val="213661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1109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R550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7544F530-CCE1-FFC5-EE84-313E675B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97" y="3641286"/>
            <a:ext cx="157986" cy="1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085A5F6D-8674-CCA2-C292-B898C983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97" y="3937427"/>
            <a:ext cx="157986" cy="1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BCA776-3AB4-CB88-75FB-5A6F8EE88587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2F0BA-3CE3-0DAF-2CBA-29738DA26F1C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R700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44794-E5C0-F571-9667-8492E4509E3F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83DF2-6384-E8ED-8FF1-7396F43E7523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557EF6CD-6258-AECD-9CAE-7ECC59C8B1DC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7ED728D-A964-3F02-B9CE-9D3EE4F191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646515-E72A-F65A-F691-805B5CC33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FE13F7-3468-667E-85AD-AD14CDF9E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875EA9-E86C-4706-6A51-660BCA595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69E546F-DE4D-764C-4591-557C68B3726A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F68C65-2920-ED59-E773-74A77692D18E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0F1B78-0B59-8FC2-0357-CCEEB286B2E4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BDC2E-87D9-4520-9EC1-3C87FACECD2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9143B-00D8-7E52-DEAF-024ED86926AA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Remove Apple Toffee from inventory?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44590-0CC1-9176-D536-0802ED7ACFFC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2DB31-972D-2964-50A8-35D4C3043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304361-5892-7A19-4D05-5C760D5D996D}"/>
              </a:ext>
            </a:extLst>
          </p:cNvPr>
          <p:cNvSpPr/>
          <p:nvPr/>
        </p:nvSpPr>
        <p:spPr>
          <a:xfrm>
            <a:off x="3642862" y="4915061"/>
            <a:ext cx="902798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Cancel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D34411-8CE7-CECE-8EAA-7431BE509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022" y="4483330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A04EB5-37B8-87E3-40D0-AF6ED660B6E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6D867-CE88-8977-D47D-8BE11300F662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Choose a Quantity for Wine Gums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9D3A8-40FC-8D10-0A41-80474FD2D542}"/>
              </a:ext>
            </a:extLst>
          </p:cNvPr>
          <p:cNvSpPr/>
          <p:nvPr/>
        </p:nvSpPr>
        <p:spPr>
          <a:xfrm>
            <a:off x="4964545" y="3920500"/>
            <a:ext cx="2262906" cy="308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2001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DF60-2ABD-5FCE-DB80-45AA3A3B3C23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A558A8-0C26-71D4-4F51-A640424F3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197F39-0D32-B633-2561-8A48EA2EBA95}"/>
              </a:ext>
            </a:extLst>
          </p:cNvPr>
          <p:cNvSpPr/>
          <p:nvPr/>
        </p:nvSpPr>
        <p:spPr>
          <a:xfrm>
            <a:off x="3642862" y="4915061"/>
            <a:ext cx="902798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Cancel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6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A04EB5-37B8-87E3-40D0-AF6ED660B6E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6D867-CE88-8977-D47D-8BE11300F662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Not Enough Stock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DF60-2ABD-5FCE-DB80-45AA3A3B3C23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A558A8-0C26-71D4-4F51-A640424F3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3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D34411-8CE7-CECE-8EAA-7431BE509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36" y="3743207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7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5EC0-390C-2DA7-3251-37B65AA12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338"/>
            <a:ext cx="9144000" cy="696912"/>
          </a:xfrm>
        </p:spPr>
        <p:txBody>
          <a:bodyPr>
            <a:noAutofit/>
          </a:bodyPr>
          <a:lstStyle/>
          <a:p>
            <a:r>
              <a:rPr lang="en-ZA" sz="4000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1CC9E-32DD-083F-D13D-A3B9E050D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46986E-9222-92E0-1F7A-F25F8835C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8" y="1106489"/>
            <a:ext cx="11662244" cy="54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39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6E487-D3AF-D254-D2BD-F88B239C06AA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52C44-718C-40FD-000C-FA3A7182DDEF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Choose a Quantity for Cola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90DB3-5FF2-2868-083E-1F74D4DE05A7}"/>
              </a:ext>
            </a:extLst>
          </p:cNvPr>
          <p:cNvSpPr/>
          <p:nvPr/>
        </p:nvSpPr>
        <p:spPr>
          <a:xfrm>
            <a:off x="4964545" y="3920500"/>
            <a:ext cx="2262906" cy="308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2350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C60AF-ECA0-57A8-8401-E09E61710A2F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FA3E98-978D-68D4-132E-C0633E0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49C66C3-DAE3-4777-8A87-5A7FAB0B1CFB}"/>
              </a:ext>
            </a:extLst>
          </p:cNvPr>
          <p:cNvSpPr/>
          <p:nvPr/>
        </p:nvSpPr>
        <p:spPr>
          <a:xfrm>
            <a:off x="3642862" y="4915061"/>
            <a:ext cx="902798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Cancel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A04EB5-37B8-87E3-40D0-AF6ED660B6E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6D867-CE88-8977-D47D-8BE11300F662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Credit limit reached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DF60-2ABD-5FCE-DB80-45AA3A3B3C23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A558A8-0C26-71D4-4F51-A640424F3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25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F60FA6-0CA7-1A7C-67D4-486FC7476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870" y="6147503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34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8B49E3-A6F5-31BB-F0C0-D85C06B7BC1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7268E7-90B9-F6CF-32AB-66335621F700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Confirm Order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4E5B3-1B01-8EA8-CCE6-A16CFD63DB46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F15F2A-3537-949F-8B91-9F528199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03FFEF9-E91A-A267-9291-1690EB0333EE}"/>
              </a:ext>
            </a:extLst>
          </p:cNvPr>
          <p:cNvSpPr/>
          <p:nvPr/>
        </p:nvSpPr>
        <p:spPr>
          <a:xfrm>
            <a:off x="3642862" y="4915061"/>
            <a:ext cx="902798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Cancel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8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49381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CD37D-E343-8EBD-45B9-D57E27C5AFEC}"/>
              </a:ext>
            </a:extLst>
          </p:cNvPr>
          <p:cNvSpPr/>
          <p:nvPr/>
        </p:nvSpPr>
        <p:spPr>
          <a:xfrm>
            <a:off x="2240993" y="2129791"/>
            <a:ext cx="7710010" cy="4488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F2607-38C0-23F0-664D-94C8EAF6577A}"/>
              </a:ext>
            </a:extLst>
          </p:cNvPr>
          <p:cNvSpPr/>
          <p:nvPr/>
        </p:nvSpPr>
        <p:spPr>
          <a:xfrm>
            <a:off x="7626785" y="6059722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Confirm Order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38422-265C-B2B4-6622-091B5420D6EF}"/>
              </a:ext>
            </a:extLst>
          </p:cNvPr>
          <p:cNvSpPr/>
          <p:nvPr/>
        </p:nvSpPr>
        <p:spPr>
          <a:xfrm>
            <a:off x="3162656" y="6043783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Back</a:t>
            </a:r>
          </a:p>
        </p:txBody>
      </p:sp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132965C0-C3A4-8A08-B868-95089D643185}"/>
              </a:ext>
            </a:extLst>
          </p:cNvPr>
          <p:cNvGraphicFramePr>
            <a:graphicFrameLocks noGrp="1"/>
          </p:cNvGraphicFramePr>
          <p:nvPr/>
        </p:nvGraphicFramePr>
        <p:xfrm>
          <a:off x="6629547" y="3053669"/>
          <a:ext cx="3084506" cy="81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077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40199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  <a:gridCol w="846278">
                  <a:extLst>
                    <a:ext uri="{9D8B030D-6E8A-4147-A177-3AD203B41FA5}">
                      <a16:colId xmlns:a16="http://schemas.microsoft.com/office/drawing/2014/main" val="2159881255"/>
                    </a:ext>
                  </a:extLst>
                </a:gridCol>
              </a:tblGrid>
              <a:tr h="513834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Quantity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Total Price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297698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R150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220F01BD-D3CA-1BEE-0EF0-A428EE359D9A}"/>
              </a:ext>
            </a:extLst>
          </p:cNvPr>
          <p:cNvSpPr/>
          <p:nvPr/>
        </p:nvSpPr>
        <p:spPr>
          <a:xfrm>
            <a:off x="6497339" y="4886861"/>
            <a:ext cx="1675384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Items: 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C788-8724-3F18-6B82-9AFA6E9669A6}"/>
              </a:ext>
            </a:extLst>
          </p:cNvPr>
          <p:cNvSpPr/>
          <p:nvPr/>
        </p:nvSpPr>
        <p:spPr>
          <a:xfrm>
            <a:off x="6504469" y="5157360"/>
            <a:ext cx="2487780" cy="2641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200" dirty="0">
                <a:solidFill>
                  <a:sysClr val="windowText" lastClr="000000"/>
                </a:solidFill>
              </a:rPr>
              <a:t>Total Order Price: R150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7018-757B-E6DB-4D37-FC66C2C69A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A8362-4C9F-E63C-E840-D3ED8EE5D89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B4114BB-DFE5-800B-10B0-5782B49F73EF}"/>
              </a:ext>
            </a:extLst>
          </p:cNvPr>
          <p:cNvGraphicFramePr>
            <a:graphicFrameLocks noGrp="1"/>
          </p:cNvGraphicFramePr>
          <p:nvPr/>
        </p:nvGraphicFramePr>
        <p:xfrm>
          <a:off x="2477949" y="3054928"/>
          <a:ext cx="2791396" cy="2338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91BB05-1A76-51DB-98B5-3138E8E8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5270681" y="3359352"/>
            <a:ext cx="267904" cy="172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B97DA-13CD-3564-679C-33881319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5269345" y="5082680"/>
            <a:ext cx="269240" cy="314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36D-C1C9-6D3A-7224-E71700F2B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5269345" y="3054928"/>
            <a:ext cx="269240" cy="314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DEBF-5975-2EEC-E7D2-E004A0F2C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5270681" y="3799416"/>
            <a:ext cx="267904" cy="829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C48A54-4E33-BA21-2783-0CED04D0D0AD}"/>
              </a:ext>
            </a:extLst>
          </p:cNvPr>
          <p:cNvSpPr/>
          <p:nvPr/>
        </p:nvSpPr>
        <p:spPr>
          <a:xfrm>
            <a:off x="6550583" y="2609157"/>
            <a:ext cx="2441665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Inventory (click item to delete)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6B3C-5C4F-4A14-A755-4B55025527D6}"/>
              </a:ext>
            </a:extLst>
          </p:cNvPr>
          <p:cNvSpPr/>
          <p:nvPr/>
        </p:nvSpPr>
        <p:spPr>
          <a:xfrm>
            <a:off x="2140968" y="165342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Add items to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D5DD7-70AB-664E-545B-2A9367850005}"/>
              </a:ext>
            </a:extLst>
          </p:cNvPr>
          <p:cNvSpPr/>
          <p:nvPr/>
        </p:nvSpPr>
        <p:spPr>
          <a:xfrm>
            <a:off x="2385280" y="2290064"/>
            <a:ext cx="1851912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Customer: Shoprite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8B49E3-A6F5-31BB-F0C0-D85C06B7BC1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7268E7-90B9-F6CF-32AB-66335621F700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algn="ctr"/>
            <a:r>
              <a:rPr lang="en-ZA" sz="2800" b="1" dirty="0">
                <a:solidFill>
                  <a:sysClr val="windowText" lastClr="000000"/>
                </a:solidFill>
              </a:rPr>
              <a:t>Order Successful!</a:t>
            </a:r>
          </a:p>
          <a:p>
            <a:pPr algn="ctr"/>
            <a:endParaRPr lang="en-ZA" sz="2800" dirty="0">
              <a:solidFill>
                <a:sysClr val="windowText" lastClr="000000"/>
              </a:solidFill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Picking List</a:t>
            </a: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 Kat x 10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(picking list emailed to warehouse)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4E5B3-1B01-8EA8-CCE6-A16CFD63DB46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F15F2A-3537-949F-8B91-9F528199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2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6720BB-0C6B-D073-258B-107384B14CA1}"/>
              </a:ext>
            </a:extLst>
          </p:cNvPr>
          <p:cNvGrpSpPr/>
          <p:nvPr/>
        </p:nvGrpSpPr>
        <p:grpSpPr>
          <a:xfrm>
            <a:off x="9278132" y="2358097"/>
            <a:ext cx="2489610" cy="1541319"/>
            <a:chOff x="378690" y="350982"/>
            <a:chExt cx="1801092" cy="6373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6BBA61-BE47-2281-6B02-2242482C8339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6E02B7-88EB-7946-A957-F811BBE4BC70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6985F9-0D09-D3CA-DB3F-496DCF88C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589412-DCE1-84E2-DF98-2F5EEF321EC5}"/>
              </a:ext>
            </a:extLst>
          </p:cNvPr>
          <p:cNvSpPr/>
          <p:nvPr/>
        </p:nvSpPr>
        <p:spPr>
          <a:xfrm>
            <a:off x="4038599" y="2913930"/>
            <a:ext cx="4114800" cy="6787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Make Order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74929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Contacts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A660E-4C22-B921-506F-CF0A0C5C9C96}"/>
              </a:ext>
            </a:extLst>
          </p:cNvPr>
          <p:cNvSpPr/>
          <p:nvPr/>
        </p:nvSpPr>
        <p:spPr>
          <a:xfrm>
            <a:off x="4038599" y="4021091"/>
            <a:ext cx="4114799" cy="675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Create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  <a:r>
              <a:rPr lang="en-ZA" sz="2800" dirty="0">
                <a:solidFill>
                  <a:sysClr val="windowText" lastClr="000000"/>
                </a:solidFill>
              </a:rPr>
              <a:t>Customer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EA515-6694-73C7-5067-B3F86F20B3F1}"/>
              </a:ext>
            </a:extLst>
          </p:cNvPr>
          <p:cNvSpPr/>
          <p:nvPr/>
        </p:nvSpPr>
        <p:spPr>
          <a:xfrm>
            <a:off x="9139854" y="1756723"/>
            <a:ext cx="2762828" cy="3449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 News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417FDA-3549-6DF3-B052-2273245F5388}"/>
              </a:ext>
            </a:extLst>
          </p:cNvPr>
          <p:cNvSpPr/>
          <p:nvPr/>
        </p:nvSpPr>
        <p:spPr>
          <a:xfrm>
            <a:off x="9139855" y="2190048"/>
            <a:ext cx="2762827" cy="35656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9C0651-0326-2620-C07B-F05A37DC5ADA}"/>
              </a:ext>
            </a:extLst>
          </p:cNvPr>
          <p:cNvGrpSpPr/>
          <p:nvPr/>
        </p:nvGrpSpPr>
        <p:grpSpPr>
          <a:xfrm>
            <a:off x="274929" y="2188195"/>
            <a:ext cx="2397384" cy="3330200"/>
            <a:chOff x="378690" y="350982"/>
            <a:chExt cx="1801092" cy="6373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388677-1DFE-B192-1999-3A836CFD06F7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E1C9C9-6CF1-3F36-EDAF-AE1E936C5EF3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5700C0-E642-F148-3737-9526DF58C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A6932-3EEB-F1B8-E9F1-CB3641E7D445}"/>
              </a:ext>
            </a:extLst>
          </p:cNvPr>
          <p:cNvSpPr/>
          <p:nvPr/>
        </p:nvSpPr>
        <p:spPr>
          <a:xfrm>
            <a:off x="274929" y="1756724"/>
            <a:ext cx="2397384" cy="34489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Your Colleagues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663279" y="6222998"/>
            <a:ext cx="2239403" cy="4040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pic>
        <p:nvPicPr>
          <p:cNvPr id="9" name="Picture 2" descr="11,334 Squiggle Line Stock Photos, Pictures &amp; Royalty-Free Images - iStock">
            <a:extLst>
              <a:ext uri="{FF2B5EF4-FFF2-40B4-BE49-F238E27FC236}">
                <a16:creationId xmlns:a16="http://schemas.microsoft.com/office/drawing/2014/main" id="{B780561C-56E2-19A6-78CF-13C0452A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t="21489" r="10621" b="19934"/>
          <a:stretch/>
        </p:blipFill>
        <p:spPr bwMode="auto">
          <a:xfrm>
            <a:off x="9436953" y="4021091"/>
            <a:ext cx="2168630" cy="16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3F95DA-717B-E089-9D56-801DCE66076F}"/>
              </a:ext>
            </a:extLst>
          </p:cNvPr>
          <p:cNvSpPr/>
          <p:nvPr/>
        </p:nvSpPr>
        <p:spPr>
          <a:xfrm>
            <a:off x="5169043" y="217582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162917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6720BB-0C6B-D073-258B-107384B14CA1}"/>
              </a:ext>
            </a:extLst>
          </p:cNvPr>
          <p:cNvGrpSpPr/>
          <p:nvPr/>
        </p:nvGrpSpPr>
        <p:grpSpPr>
          <a:xfrm>
            <a:off x="9278132" y="2358097"/>
            <a:ext cx="2489610" cy="1541319"/>
            <a:chOff x="378690" y="350982"/>
            <a:chExt cx="1801092" cy="6373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6BBA61-BE47-2281-6B02-2242482C8339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6E02B7-88EB-7946-A957-F811BBE4BC70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6985F9-0D09-D3CA-DB3F-496DCF88C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589412-DCE1-84E2-DF98-2F5EEF321EC5}"/>
              </a:ext>
            </a:extLst>
          </p:cNvPr>
          <p:cNvSpPr/>
          <p:nvPr/>
        </p:nvSpPr>
        <p:spPr>
          <a:xfrm>
            <a:off x="4038599" y="2913930"/>
            <a:ext cx="4114800" cy="6787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Make Order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74929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Contacts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A660E-4C22-B921-506F-CF0A0C5C9C96}"/>
              </a:ext>
            </a:extLst>
          </p:cNvPr>
          <p:cNvSpPr/>
          <p:nvPr/>
        </p:nvSpPr>
        <p:spPr>
          <a:xfrm>
            <a:off x="4038599" y="4021091"/>
            <a:ext cx="4114799" cy="675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Create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  <a:r>
              <a:rPr lang="en-ZA" sz="2800" dirty="0">
                <a:solidFill>
                  <a:sysClr val="windowText" lastClr="000000"/>
                </a:solidFill>
              </a:rPr>
              <a:t>Customer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EA515-6694-73C7-5067-B3F86F20B3F1}"/>
              </a:ext>
            </a:extLst>
          </p:cNvPr>
          <p:cNvSpPr/>
          <p:nvPr/>
        </p:nvSpPr>
        <p:spPr>
          <a:xfrm>
            <a:off x="9139854" y="1756723"/>
            <a:ext cx="2762828" cy="3449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 News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417FDA-3549-6DF3-B052-2273245F5388}"/>
              </a:ext>
            </a:extLst>
          </p:cNvPr>
          <p:cNvSpPr/>
          <p:nvPr/>
        </p:nvSpPr>
        <p:spPr>
          <a:xfrm>
            <a:off x="9139855" y="2190048"/>
            <a:ext cx="2762827" cy="35656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9C0651-0326-2620-C07B-F05A37DC5ADA}"/>
              </a:ext>
            </a:extLst>
          </p:cNvPr>
          <p:cNvGrpSpPr/>
          <p:nvPr/>
        </p:nvGrpSpPr>
        <p:grpSpPr>
          <a:xfrm>
            <a:off x="274929" y="2188195"/>
            <a:ext cx="2397384" cy="3330200"/>
            <a:chOff x="378690" y="350982"/>
            <a:chExt cx="1801092" cy="6373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388677-1DFE-B192-1999-3A836CFD06F7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E1C9C9-6CF1-3F36-EDAF-AE1E936C5EF3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5700C0-E642-F148-3737-9526DF58C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A6932-3EEB-F1B8-E9F1-CB3641E7D445}"/>
              </a:ext>
            </a:extLst>
          </p:cNvPr>
          <p:cNvSpPr/>
          <p:nvPr/>
        </p:nvSpPr>
        <p:spPr>
          <a:xfrm>
            <a:off x="274929" y="1756724"/>
            <a:ext cx="2397384" cy="34489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Your Colleagues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663279" y="6222998"/>
            <a:ext cx="2239403" cy="4040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pic>
        <p:nvPicPr>
          <p:cNvPr id="9" name="Picture 2" descr="11,334 Squiggle Line Stock Photos, Pictures &amp; Royalty-Free Images - iStock">
            <a:extLst>
              <a:ext uri="{FF2B5EF4-FFF2-40B4-BE49-F238E27FC236}">
                <a16:creationId xmlns:a16="http://schemas.microsoft.com/office/drawing/2014/main" id="{B780561C-56E2-19A6-78CF-13C0452A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t="21489" r="10621" b="19934"/>
          <a:stretch/>
        </p:blipFill>
        <p:spPr bwMode="auto">
          <a:xfrm>
            <a:off x="9436953" y="4021091"/>
            <a:ext cx="2168630" cy="16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3F95DA-717B-E089-9D56-801DCE66076F}"/>
              </a:ext>
            </a:extLst>
          </p:cNvPr>
          <p:cNvSpPr/>
          <p:nvPr/>
        </p:nvSpPr>
        <p:spPr>
          <a:xfrm>
            <a:off x="5169043" y="217582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Main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B163D-0D23-015A-7F4E-D5E232F5A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555" y="1100345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4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89318" y="6222998"/>
            <a:ext cx="1613372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0ACDF-A025-181A-D11A-5F57D6E58988}"/>
              </a:ext>
            </a:extLst>
          </p:cNvPr>
          <p:cNvSpPr/>
          <p:nvPr/>
        </p:nvSpPr>
        <p:spPr>
          <a:xfrm>
            <a:off x="5136703" y="2231687"/>
            <a:ext cx="1918590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Search for inventory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D81F4-9A4B-B583-AEC3-00347164068E}"/>
              </a:ext>
            </a:extLst>
          </p:cNvPr>
          <p:cNvSpPr/>
          <p:nvPr/>
        </p:nvSpPr>
        <p:spPr>
          <a:xfrm>
            <a:off x="4184073" y="2131847"/>
            <a:ext cx="3823854" cy="426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FBBB1CA-130C-B18D-4E6A-8C68FA33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04098"/>
              </p:ext>
            </p:extLst>
          </p:nvPr>
        </p:nvGraphicFramePr>
        <p:xfrm>
          <a:off x="4559657" y="2712847"/>
          <a:ext cx="2791396" cy="2834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727381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BBE8814-1949-7206-3F7A-C0B098C77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7352389" y="3016823"/>
            <a:ext cx="267904" cy="2224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757B4-49A9-8A79-FDF7-D688AF830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7351053" y="5237073"/>
            <a:ext cx="269240" cy="3146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E4D726-42BB-511A-CE41-AB0EEA70A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7351053" y="2702153"/>
            <a:ext cx="269240" cy="314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6D18A3-7653-8B29-FAF5-DF3C9AEA3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7352389" y="3585430"/>
            <a:ext cx="267904" cy="8290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CFF4675-FE98-937B-E7FA-AE21F29D75FB}"/>
              </a:ext>
            </a:extLst>
          </p:cNvPr>
          <p:cNvSpPr/>
          <p:nvPr/>
        </p:nvSpPr>
        <p:spPr>
          <a:xfrm>
            <a:off x="5985164" y="5895264"/>
            <a:ext cx="1789266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List Expired Products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0BBEF8-B101-42B5-7549-893F628D8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436" y="6011754"/>
            <a:ext cx="470758" cy="470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C74AAE-193D-F531-2F46-E018B9A27367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215425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89318" y="6222998"/>
            <a:ext cx="1613372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0ACDF-A025-181A-D11A-5F57D6E58988}"/>
              </a:ext>
            </a:extLst>
          </p:cNvPr>
          <p:cNvSpPr/>
          <p:nvPr/>
        </p:nvSpPr>
        <p:spPr>
          <a:xfrm>
            <a:off x="5136703" y="2231687"/>
            <a:ext cx="1918590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Search for inventory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D81F4-9A4B-B583-AEC3-00347164068E}"/>
              </a:ext>
            </a:extLst>
          </p:cNvPr>
          <p:cNvSpPr/>
          <p:nvPr/>
        </p:nvSpPr>
        <p:spPr>
          <a:xfrm>
            <a:off x="4184073" y="2131847"/>
            <a:ext cx="3823854" cy="426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FBBB1CA-130C-B18D-4E6A-8C68FA334E04}"/>
              </a:ext>
            </a:extLst>
          </p:cNvPr>
          <p:cNvGraphicFramePr>
            <a:graphicFrameLocks noGrp="1"/>
          </p:cNvGraphicFramePr>
          <p:nvPr/>
        </p:nvGraphicFramePr>
        <p:xfrm>
          <a:off x="4559657" y="2712847"/>
          <a:ext cx="2791396" cy="2834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56">
                  <a:extLst>
                    <a:ext uri="{9D8B030D-6E8A-4147-A177-3AD203B41FA5}">
                      <a16:colId xmlns:a16="http://schemas.microsoft.com/office/drawing/2014/main" val="3714534397"/>
                    </a:ext>
                  </a:extLst>
                </a:gridCol>
                <a:gridCol w="560220">
                  <a:extLst>
                    <a:ext uri="{9D8B030D-6E8A-4147-A177-3AD203B41FA5}">
                      <a16:colId xmlns:a16="http://schemas.microsoft.com/office/drawing/2014/main" val="341405220"/>
                    </a:ext>
                  </a:extLst>
                </a:gridCol>
                <a:gridCol w="1106920">
                  <a:extLst>
                    <a:ext uri="{9D8B030D-6E8A-4147-A177-3AD203B41FA5}">
                      <a16:colId xmlns:a16="http://schemas.microsoft.com/office/drawing/2014/main" val="1990048778"/>
                    </a:ext>
                  </a:extLst>
                </a:gridCol>
              </a:tblGrid>
              <a:tr h="727381">
                <a:tc>
                  <a:txBody>
                    <a:bodyPr/>
                    <a:lstStyle/>
                    <a:p>
                      <a:r>
                        <a:rPr lang="en-ZA" sz="1200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Stock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Price Per Unit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46538008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/>
                        <a:t>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15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891501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/>
                        <a:t>Kit Kat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1702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0356279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/>
                        <a:t>Wine gums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 12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05056198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Jelly Tots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 8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0326552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r>
                        <a:rPr lang="en-ZA" sz="1200" dirty="0"/>
                        <a:t>Apple Toffee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R8</a:t>
                      </a: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59236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BBE8814-1949-7206-3F7A-C0B098C77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6121" r="40124" b="26121"/>
          <a:stretch/>
        </p:blipFill>
        <p:spPr>
          <a:xfrm>
            <a:off x="7352389" y="3016823"/>
            <a:ext cx="267904" cy="2224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757B4-49A9-8A79-FDF7-D688AF830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>
            <a:off x="7351053" y="5237073"/>
            <a:ext cx="269240" cy="3146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E4D726-42BB-511A-CE41-AB0EEA70A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91" t="73706" r="39619" b="4799"/>
          <a:stretch/>
        </p:blipFill>
        <p:spPr>
          <a:xfrm rot="10800000">
            <a:off x="7351053" y="2702153"/>
            <a:ext cx="269240" cy="314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6D18A3-7653-8B29-FAF5-DF3C9AEA3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4" t="22997" r="40124" b="23295"/>
          <a:stretch/>
        </p:blipFill>
        <p:spPr>
          <a:xfrm>
            <a:off x="7352389" y="3585430"/>
            <a:ext cx="267904" cy="8290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CFF4675-FE98-937B-E7FA-AE21F29D75FB}"/>
              </a:ext>
            </a:extLst>
          </p:cNvPr>
          <p:cNvSpPr/>
          <p:nvPr/>
        </p:nvSpPr>
        <p:spPr>
          <a:xfrm>
            <a:off x="5985164" y="5895264"/>
            <a:ext cx="1789266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List Expired Products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74AAE-193D-F531-2F46-E018B9A27367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Inventory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E3E94-B448-EC75-689F-C7A7963BDBA0}"/>
              </a:ext>
            </a:extLst>
          </p:cNvPr>
          <p:cNvSpPr/>
          <p:nvPr/>
        </p:nvSpPr>
        <p:spPr>
          <a:xfrm>
            <a:off x="8667658" y="2131848"/>
            <a:ext cx="2911842" cy="28336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E34BB-9060-B11F-691E-D331AC06FC58}"/>
              </a:ext>
            </a:extLst>
          </p:cNvPr>
          <p:cNvSpPr/>
          <p:nvPr/>
        </p:nvSpPr>
        <p:spPr>
          <a:xfrm>
            <a:off x="9164284" y="2231687"/>
            <a:ext cx="1918590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b="1" dirty="0">
                <a:solidFill>
                  <a:sysClr val="windowText" lastClr="000000"/>
                </a:solidFill>
              </a:rPr>
              <a:t>Expired Products</a:t>
            </a:r>
          </a:p>
        </p:txBody>
      </p:sp>
      <p:graphicFrame>
        <p:nvGraphicFramePr>
          <p:cNvPr id="4" name="Table 20">
            <a:extLst>
              <a:ext uri="{FF2B5EF4-FFF2-40B4-BE49-F238E27FC236}">
                <a16:creationId xmlns:a16="http://schemas.microsoft.com/office/drawing/2014/main" id="{D9857614-6BF6-D926-C818-F9E5B991F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41426"/>
              </p:ext>
            </p:extLst>
          </p:nvPr>
        </p:nvGraphicFramePr>
        <p:xfrm>
          <a:off x="8947386" y="2923641"/>
          <a:ext cx="2352386" cy="17783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52386">
                  <a:extLst>
                    <a:ext uri="{9D8B030D-6E8A-4147-A177-3AD203B41FA5}">
                      <a16:colId xmlns:a16="http://schemas.microsoft.com/office/drawing/2014/main" val="1896192934"/>
                    </a:ext>
                  </a:extLst>
                </a:gridCol>
              </a:tblGrid>
              <a:tr h="420057">
                <a:tc>
                  <a:txBody>
                    <a:bodyPr/>
                    <a:lstStyle/>
                    <a:p>
                      <a:r>
                        <a:rPr lang="en-US" sz="1400" b="0" dirty="0"/>
                        <a:t>Mountain Dew (330mL) x2</a:t>
                      </a:r>
                      <a:endParaRPr lang="en-ZA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93783"/>
                  </a:ext>
                </a:extLst>
              </a:tr>
              <a:tr h="420057">
                <a:tc>
                  <a:txBody>
                    <a:bodyPr/>
                    <a:lstStyle/>
                    <a:p>
                      <a:r>
                        <a:rPr lang="en-US" sz="1400" b="0" dirty="0"/>
                        <a:t>Smarties (40g) x50</a:t>
                      </a:r>
                      <a:endParaRPr lang="en-Z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865765"/>
                  </a:ext>
                </a:extLst>
              </a:tr>
              <a:tr h="420057">
                <a:tc>
                  <a:txBody>
                    <a:bodyPr/>
                    <a:lstStyle/>
                    <a:p>
                      <a:r>
                        <a:rPr lang="en-US" sz="1400" b="0" dirty="0"/>
                        <a:t>Cadbury Mint Top Deck slabs (80g) x10</a:t>
                      </a:r>
                      <a:endParaRPr lang="en-Z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565165"/>
                  </a:ext>
                </a:extLst>
              </a:tr>
              <a:tr h="42005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72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0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6720BB-0C6B-D073-258B-107384B14CA1}"/>
              </a:ext>
            </a:extLst>
          </p:cNvPr>
          <p:cNvGrpSpPr/>
          <p:nvPr/>
        </p:nvGrpSpPr>
        <p:grpSpPr>
          <a:xfrm>
            <a:off x="9278132" y="2358097"/>
            <a:ext cx="2489610" cy="1541319"/>
            <a:chOff x="378690" y="350982"/>
            <a:chExt cx="1801092" cy="6373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6BBA61-BE47-2281-6B02-2242482C8339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6E02B7-88EB-7946-A957-F811BBE4BC70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6985F9-0D09-D3CA-DB3F-496DCF88C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589412-DCE1-84E2-DF98-2F5EEF321EC5}"/>
              </a:ext>
            </a:extLst>
          </p:cNvPr>
          <p:cNvSpPr/>
          <p:nvPr/>
        </p:nvSpPr>
        <p:spPr>
          <a:xfrm>
            <a:off x="4038599" y="2913930"/>
            <a:ext cx="4114800" cy="6787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Make Order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74929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Contacts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A660E-4C22-B921-506F-CF0A0C5C9C96}"/>
              </a:ext>
            </a:extLst>
          </p:cNvPr>
          <p:cNvSpPr/>
          <p:nvPr/>
        </p:nvSpPr>
        <p:spPr>
          <a:xfrm>
            <a:off x="4038599" y="4021091"/>
            <a:ext cx="4114799" cy="675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Create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  <a:r>
              <a:rPr lang="en-ZA" sz="2800" dirty="0">
                <a:solidFill>
                  <a:sysClr val="windowText" lastClr="000000"/>
                </a:solidFill>
              </a:rPr>
              <a:t>Customer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EA515-6694-73C7-5067-B3F86F20B3F1}"/>
              </a:ext>
            </a:extLst>
          </p:cNvPr>
          <p:cNvSpPr/>
          <p:nvPr/>
        </p:nvSpPr>
        <p:spPr>
          <a:xfrm>
            <a:off x="9139854" y="1756723"/>
            <a:ext cx="2762828" cy="3449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 News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417FDA-3549-6DF3-B052-2273245F5388}"/>
              </a:ext>
            </a:extLst>
          </p:cNvPr>
          <p:cNvSpPr/>
          <p:nvPr/>
        </p:nvSpPr>
        <p:spPr>
          <a:xfrm>
            <a:off x="9139855" y="2190048"/>
            <a:ext cx="2762827" cy="35656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9C0651-0326-2620-C07B-F05A37DC5ADA}"/>
              </a:ext>
            </a:extLst>
          </p:cNvPr>
          <p:cNvGrpSpPr/>
          <p:nvPr/>
        </p:nvGrpSpPr>
        <p:grpSpPr>
          <a:xfrm>
            <a:off x="274929" y="2188195"/>
            <a:ext cx="2397384" cy="3330200"/>
            <a:chOff x="378690" y="350982"/>
            <a:chExt cx="1801092" cy="6373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388677-1DFE-B192-1999-3A836CFD06F7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E1C9C9-6CF1-3F36-EDAF-AE1E936C5EF3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5700C0-E642-F148-3737-9526DF58C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A6932-3EEB-F1B8-E9F1-CB3641E7D445}"/>
              </a:ext>
            </a:extLst>
          </p:cNvPr>
          <p:cNvSpPr/>
          <p:nvPr/>
        </p:nvSpPr>
        <p:spPr>
          <a:xfrm>
            <a:off x="274929" y="1756724"/>
            <a:ext cx="2397384" cy="34489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Your Colleagues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663279" y="6222998"/>
            <a:ext cx="2239403" cy="4040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pic>
        <p:nvPicPr>
          <p:cNvPr id="9" name="Picture 2" descr="11,334 Squiggle Line Stock Photos, Pictures &amp; Royalty-Free Images - iStock">
            <a:extLst>
              <a:ext uri="{FF2B5EF4-FFF2-40B4-BE49-F238E27FC236}">
                <a16:creationId xmlns:a16="http://schemas.microsoft.com/office/drawing/2014/main" id="{B780561C-56E2-19A6-78CF-13C0452A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t="21489" r="10621" b="19934"/>
          <a:stretch/>
        </p:blipFill>
        <p:spPr bwMode="auto">
          <a:xfrm>
            <a:off x="9436953" y="4021091"/>
            <a:ext cx="2168630" cy="16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3F95DA-717B-E089-9D56-801DCE66076F}"/>
              </a:ext>
            </a:extLst>
          </p:cNvPr>
          <p:cNvSpPr/>
          <p:nvPr/>
        </p:nvSpPr>
        <p:spPr>
          <a:xfrm>
            <a:off x="5169043" y="217582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80345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6720BB-0C6B-D073-258B-107384B14CA1}"/>
              </a:ext>
            </a:extLst>
          </p:cNvPr>
          <p:cNvGrpSpPr/>
          <p:nvPr/>
        </p:nvGrpSpPr>
        <p:grpSpPr>
          <a:xfrm>
            <a:off x="9278132" y="2358097"/>
            <a:ext cx="2489610" cy="1541319"/>
            <a:chOff x="378690" y="350982"/>
            <a:chExt cx="1801092" cy="6373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6BBA61-BE47-2281-6B02-2242482C8339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6E02B7-88EB-7946-A957-F811BBE4BC70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6985F9-0D09-D3CA-DB3F-496DCF88C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74929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Contacts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EA515-6694-73C7-5067-B3F86F20B3F1}"/>
              </a:ext>
            </a:extLst>
          </p:cNvPr>
          <p:cNvSpPr/>
          <p:nvPr/>
        </p:nvSpPr>
        <p:spPr>
          <a:xfrm>
            <a:off x="9139854" y="1756723"/>
            <a:ext cx="2762828" cy="3449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 News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417FDA-3549-6DF3-B052-2273245F5388}"/>
              </a:ext>
            </a:extLst>
          </p:cNvPr>
          <p:cNvSpPr/>
          <p:nvPr/>
        </p:nvSpPr>
        <p:spPr>
          <a:xfrm>
            <a:off x="9139855" y="2190048"/>
            <a:ext cx="2762827" cy="35656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9C0651-0326-2620-C07B-F05A37DC5ADA}"/>
              </a:ext>
            </a:extLst>
          </p:cNvPr>
          <p:cNvGrpSpPr/>
          <p:nvPr/>
        </p:nvGrpSpPr>
        <p:grpSpPr>
          <a:xfrm>
            <a:off x="274929" y="2188195"/>
            <a:ext cx="2397384" cy="3330200"/>
            <a:chOff x="378690" y="350982"/>
            <a:chExt cx="1801092" cy="6373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388677-1DFE-B192-1999-3A836CFD06F7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E1C9C9-6CF1-3F36-EDAF-AE1E936C5EF3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5700C0-E642-F148-3737-9526DF58C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A6932-3EEB-F1B8-E9F1-CB3641E7D445}"/>
              </a:ext>
            </a:extLst>
          </p:cNvPr>
          <p:cNvSpPr/>
          <p:nvPr/>
        </p:nvSpPr>
        <p:spPr>
          <a:xfrm>
            <a:off x="274929" y="1756724"/>
            <a:ext cx="2397384" cy="34489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Your Colleagues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663279" y="6222998"/>
            <a:ext cx="2239403" cy="4040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pic>
        <p:nvPicPr>
          <p:cNvPr id="9" name="Picture 2" descr="11,334 Squiggle Line Stock Photos, Pictures &amp; Royalty-Free Images - iStock">
            <a:extLst>
              <a:ext uri="{FF2B5EF4-FFF2-40B4-BE49-F238E27FC236}">
                <a16:creationId xmlns:a16="http://schemas.microsoft.com/office/drawing/2014/main" id="{B780561C-56E2-19A6-78CF-13C0452A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t="21489" r="10621" b="19934"/>
          <a:stretch/>
        </p:blipFill>
        <p:spPr bwMode="auto">
          <a:xfrm>
            <a:off x="9436953" y="4021091"/>
            <a:ext cx="2168630" cy="16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EBE0AA-6298-1550-5833-F676193CA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08" y="4239249"/>
            <a:ext cx="470758" cy="470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DB2A66-8593-B472-95F9-5DD97AD1EBA1}"/>
              </a:ext>
            </a:extLst>
          </p:cNvPr>
          <p:cNvSpPr/>
          <p:nvPr/>
        </p:nvSpPr>
        <p:spPr>
          <a:xfrm>
            <a:off x="5169043" y="217582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Main Menu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FFA54-2697-80C5-C745-ECF159BCCA21}"/>
              </a:ext>
            </a:extLst>
          </p:cNvPr>
          <p:cNvSpPr/>
          <p:nvPr/>
        </p:nvSpPr>
        <p:spPr>
          <a:xfrm>
            <a:off x="4038599" y="2913930"/>
            <a:ext cx="4114800" cy="6787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Make Order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6C1DB-19D9-32F8-FAB9-5D5A4157A8DB}"/>
              </a:ext>
            </a:extLst>
          </p:cNvPr>
          <p:cNvSpPr/>
          <p:nvPr/>
        </p:nvSpPr>
        <p:spPr>
          <a:xfrm>
            <a:off x="4038599" y="4021091"/>
            <a:ext cx="4114799" cy="675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Create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  <a:r>
              <a:rPr lang="en-ZA" sz="2800" dirty="0">
                <a:solidFill>
                  <a:sysClr val="windowText" lastClr="000000"/>
                </a:solidFill>
              </a:rPr>
              <a:t>Customer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75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74929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663279" y="6222998"/>
            <a:ext cx="2239403" cy="4040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BE230-9173-D781-44F9-80C42AD0BEB2}"/>
              </a:ext>
            </a:extLst>
          </p:cNvPr>
          <p:cNvSpPr/>
          <p:nvPr/>
        </p:nvSpPr>
        <p:spPr>
          <a:xfrm>
            <a:off x="4213938" y="2642369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0203095123089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0ACDF-A025-181A-D11A-5F57D6E58988}"/>
              </a:ext>
            </a:extLst>
          </p:cNvPr>
          <p:cNvSpPr/>
          <p:nvPr/>
        </p:nvSpPr>
        <p:spPr>
          <a:xfrm>
            <a:off x="3728313" y="1723265"/>
            <a:ext cx="2367686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Enter customer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EBE0AA-6298-1550-5833-F676193C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96" y="6045236"/>
            <a:ext cx="470758" cy="4707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8D81F4-9A4B-B583-AEC3-00347164068E}"/>
              </a:ext>
            </a:extLst>
          </p:cNvPr>
          <p:cNvSpPr/>
          <p:nvPr/>
        </p:nvSpPr>
        <p:spPr>
          <a:xfrm>
            <a:off x="3820523" y="2131847"/>
            <a:ext cx="4550954" cy="426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3A7E37-86BA-E80D-D62C-C1869107D7FE}"/>
              </a:ext>
            </a:extLst>
          </p:cNvPr>
          <p:cNvSpPr/>
          <p:nvPr/>
        </p:nvSpPr>
        <p:spPr>
          <a:xfrm>
            <a:off x="4137889" y="2375644"/>
            <a:ext cx="634136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BAD6ED-CD28-88E3-92A2-6B78CB04DCA4}"/>
              </a:ext>
            </a:extLst>
          </p:cNvPr>
          <p:cNvSpPr/>
          <p:nvPr/>
        </p:nvSpPr>
        <p:spPr>
          <a:xfrm>
            <a:off x="4213938" y="3208479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Kane Jacobs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E86BED-B3E0-7EB8-3FEA-744905A75BAB}"/>
              </a:ext>
            </a:extLst>
          </p:cNvPr>
          <p:cNvSpPr/>
          <p:nvPr/>
        </p:nvSpPr>
        <p:spPr>
          <a:xfrm>
            <a:off x="4137889" y="2941754"/>
            <a:ext cx="634136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D82FE-60AD-8C8B-7069-D53210D70E7E}"/>
              </a:ext>
            </a:extLst>
          </p:cNvPr>
          <p:cNvSpPr/>
          <p:nvPr/>
        </p:nvSpPr>
        <p:spPr>
          <a:xfrm>
            <a:off x="4213938" y="3780052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063 680 6442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48498-8BC9-A6AB-424D-7790F60A9AD7}"/>
              </a:ext>
            </a:extLst>
          </p:cNvPr>
          <p:cNvSpPr/>
          <p:nvPr/>
        </p:nvSpPr>
        <p:spPr>
          <a:xfrm>
            <a:off x="4137888" y="3513327"/>
            <a:ext cx="1005611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Phone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8FCF8-EF51-B694-244F-15519EFE8A31}"/>
              </a:ext>
            </a:extLst>
          </p:cNvPr>
          <p:cNvSpPr/>
          <p:nvPr/>
        </p:nvSpPr>
        <p:spPr>
          <a:xfrm>
            <a:off x="4213938" y="4320714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155 5658 2454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E51267-431D-1AD8-01E4-E942E704448D}"/>
              </a:ext>
            </a:extLst>
          </p:cNvPr>
          <p:cNvSpPr/>
          <p:nvPr/>
        </p:nvSpPr>
        <p:spPr>
          <a:xfrm>
            <a:off x="4137888" y="4053989"/>
            <a:ext cx="1005611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Fax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89BB66-93FC-EDEC-6BF9-D14898A7D616}"/>
              </a:ext>
            </a:extLst>
          </p:cNvPr>
          <p:cNvSpPr/>
          <p:nvPr/>
        </p:nvSpPr>
        <p:spPr>
          <a:xfrm>
            <a:off x="4213938" y="4917156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kanejacs@gmail.com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20F2E-26FF-E463-7AC6-A1890CC66241}"/>
              </a:ext>
            </a:extLst>
          </p:cNvPr>
          <p:cNvSpPr/>
          <p:nvPr/>
        </p:nvSpPr>
        <p:spPr>
          <a:xfrm>
            <a:off x="4137888" y="4625981"/>
            <a:ext cx="1596162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Email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96960B-64CC-BF4B-51D9-4524A2DA85A8}"/>
              </a:ext>
            </a:extLst>
          </p:cNvPr>
          <p:cNvSpPr/>
          <p:nvPr/>
        </p:nvSpPr>
        <p:spPr>
          <a:xfrm>
            <a:off x="6762750" y="5900879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Create 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70829F-4E3A-F5AF-AACB-DA6066C189A5}"/>
              </a:ext>
            </a:extLst>
          </p:cNvPr>
          <p:cNvSpPr/>
          <p:nvPr/>
        </p:nvSpPr>
        <p:spPr>
          <a:xfrm>
            <a:off x="4805794" y="217582"/>
            <a:ext cx="2379808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Create a 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D20BE-102D-6A52-60D8-D5DE7DD9DCB3}"/>
              </a:ext>
            </a:extLst>
          </p:cNvPr>
          <p:cNvSpPr/>
          <p:nvPr/>
        </p:nvSpPr>
        <p:spPr>
          <a:xfrm>
            <a:off x="4213938" y="5492548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2 </a:t>
            </a:r>
            <a:r>
              <a:rPr lang="en-ZA" sz="1400" dirty="0" err="1">
                <a:solidFill>
                  <a:sysClr val="windowText" lastClr="000000"/>
                </a:solidFill>
              </a:rPr>
              <a:t>Stellson</a:t>
            </a:r>
            <a:r>
              <a:rPr lang="en-ZA" sz="1400" dirty="0">
                <a:solidFill>
                  <a:sysClr val="windowText" lastClr="000000"/>
                </a:solidFill>
              </a:rPr>
              <a:t>, </a:t>
            </a:r>
            <a:r>
              <a:rPr lang="en-ZA" sz="1400" dirty="0" err="1">
                <a:solidFill>
                  <a:sysClr val="windowText" lastClr="000000"/>
                </a:solidFill>
              </a:rPr>
              <a:t>Botasig</a:t>
            </a:r>
            <a:r>
              <a:rPr lang="en-ZA" sz="1400" dirty="0">
                <a:solidFill>
                  <a:sysClr val="windowText" lastClr="000000"/>
                </a:solidFill>
              </a:rPr>
              <a:t>, Cape Town 7552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284ED-6CD3-37CF-91CF-AA0DD65B7394}"/>
              </a:ext>
            </a:extLst>
          </p:cNvPr>
          <p:cNvSpPr/>
          <p:nvPr/>
        </p:nvSpPr>
        <p:spPr>
          <a:xfrm>
            <a:off x="4137889" y="5225823"/>
            <a:ext cx="826656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57142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74929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663279" y="6222998"/>
            <a:ext cx="2239403" cy="4040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BE230-9173-D781-44F9-80C42AD0BEB2}"/>
              </a:ext>
            </a:extLst>
          </p:cNvPr>
          <p:cNvSpPr/>
          <p:nvPr/>
        </p:nvSpPr>
        <p:spPr>
          <a:xfrm>
            <a:off x="4213938" y="2642369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0203095123089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0ACDF-A025-181A-D11A-5F57D6E58988}"/>
              </a:ext>
            </a:extLst>
          </p:cNvPr>
          <p:cNvSpPr/>
          <p:nvPr/>
        </p:nvSpPr>
        <p:spPr>
          <a:xfrm>
            <a:off x="3728313" y="1723265"/>
            <a:ext cx="2367686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Enter customer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D81F4-9A4B-B583-AEC3-00347164068E}"/>
              </a:ext>
            </a:extLst>
          </p:cNvPr>
          <p:cNvSpPr/>
          <p:nvPr/>
        </p:nvSpPr>
        <p:spPr>
          <a:xfrm>
            <a:off x="3820523" y="2131847"/>
            <a:ext cx="4550954" cy="4268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3A7E37-86BA-E80D-D62C-C1869107D7FE}"/>
              </a:ext>
            </a:extLst>
          </p:cNvPr>
          <p:cNvSpPr/>
          <p:nvPr/>
        </p:nvSpPr>
        <p:spPr>
          <a:xfrm>
            <a:off x="4137889" y="2375644"/>
            <a:ext cx="634136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BAD6ED-CD28-88E3-92A2-6B78CB04DCA4}"/>
              </a:ext>
            </a:extLst>
          </p:cNvPr>
          <p:cNvSpPr/>
          <p:nvPr/>
        </p:nvSpPr>
        <p:spPr>
          <a:xfrm>
            <a:off x="4213938" y="3208479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Kane Jacobs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E86BED-B3E0-7EB8-3FEA-744905A75BAB}"/>
              </a:ext>
            </a:extLst>
          </p:cNvPr>
          <p:cNvSpPr/>
          <p:nvPr/>
        </p:nvSpPr>
        <p:spPr>
          <a:xfrm>
            <a:off x="4137889" y="2941754"/>
            <a:ext cx="634136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D82FE-60AD-8C8B-7069-D53210D70E7E}"/>
              </a:ext>
            </a:extLst>
          </p:cNvPr>
          <p:cNvSpPr/>
          <p:nvPr/>
        </p:nvSpPr>
        <p:spPr>
          <a:xfrm>
            <a:off x="4213938" y="3780052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063 680 6442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48498-8BC9-A6AB-424D-7790F60A9AD7}"/>
              </a:ext>
            </a:extLst>
          </p:cNvPr>
          <p:cNvSpPr/>
          <p:nvPr/>
        </p:nvSpPr>
        <p:spPr>
          <a:xfrm>
            <a:off x="4137888" y="3513327"/>
            <a:ext cx="1005611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Phone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8FCF8-EF51-B694-244F-15519EFE8A31}"/>
              </a:ext>
            </a:extLst>
          </p:cNvPr>
          <p:cNvSpPr/>
          <p:nvPr/>
        </p:nvSpPr>
        <p:spPr>
          <a:xfrm>
            <a:off x="4213938" y="4320714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155 5658 2454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E51267-431D-1AD8-01E4-E942E704448D}"/>
              </a:ext>
            </a:extLst>
          </p:cNvPr>
          <p:cNvSpPr/>
          <p:nvPr/>
        </p:nvSpPr>
        <p:spPr>
          <a:xfrm>
            <a:off x="4137888" y="4053989"/>
            <a:ext cx="1005611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Fax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89BB66-93FC-EDEC-6BF9-D14898A7D616}"/>
              </a:ext>
            </a:extLst>
          </p:cNvPr>
          <p:cNvSpPr/>
          <p:nvPr/>
        </p:nvSpPr>
        <p:spPr>
          <a:xfrm>
            <a:off x="4213938" y="4917156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kanejacs@gmail.com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20F2E-26FF-E463-7AC6-A1890CC66241}"/>
              </a:ext>
            </a:extLst>
          </p:cNvPr>
          <p:cNvSpPr/>
          <p:nvPr/>
        </p:nvSpPr>
        <p:spPr>
          <a:xfrm>
            <a:off x="4137888" y="4625981"/>
            <a:ext cx="1596162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Email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96960B-64CC-BF4B-51D9-4524A2DA85A8}"/>
              </a:ext>
            </a:extLst>
          </p:cNvPr>
          <p:cNvSpPr/>
          <p:nvPr/>
        </p:nvSpPr>
        <p:spPr>
          <a:xfrm>
            <a:off x="6762750" y="5900879"/>
            <a:ext cx="1406660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Create 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70829F-4E3A-F5AF-AACB-DA6066C189A5}"/>
              </a:ext>
            </a:extLst>
          </p:cNvPr>
          <p:cNvSpPr/>
          <p:nvPr/>
        </p:nvSpPr>
        <p:spPr>
          <a:xfrm>
            <a:off x="4805794" y="217582"/>
            <a:ext cx="2379808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Create a 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D20BE-102D-6A52-60D8-D5DE7DD9DCB3}"/>
              </a:ext>
            </a:extLst>
          </p:cNvPr>
          <p:cNvSpPr/>
          <p:nvPr/>
        </p:nvSpPr>
        <p:spPr>
          <a:xfrm>
            <a:off x="4213938" y="5492548"/>
            <a:ext cx="3764124" cy="229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2 </a:t>
            </a:r>
            <a:r>
              <a:rPr lang="en-ZA" sz="1400" dirty="0" err="1">
                <a:solidFill>
                  <a:sysClr val="windowText" lastClr="000000"/>
                </a:solidFill>
              </a:rPr>
              <a:t>Stellson</a:t>
            </a:r>
            <a:r>
              <a:rPr lang="en-ZA" sz="1400" dirty="0">
                <a:solidFill>
                  <a:sysClr val="windowText" lastClr="000000"/>
                </a:solidFill>
              </a:rPr>
              <a:t>, </a:t>
            </a:r>
            <a:r>
              <a:rPr lang="en-ZA" sz="1400" dirty="0" err="1">
                <a:solidFill>
                  <a:sysClr val="windowText" lastClr="000000"/>
                </a:solidFill>
              </a:rPr>
              <a:t>Botasig</a:t>
            </a:r>
            <a:r>
              <a:rPr lang="en-ZA" sz="1400" dirty="0">
                <a:solidFill>
                  <a:sysClr val="windowText" lastClr="000000"/>
                </a:solidFill>
              </a:rPr>
              <a:t>, Cape Town 7552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284ED-6CD3-37CF-91CF-AA0DD65B7394}"/>
              </a:ext>
            </a:extLst>
          </p:cNvPr>
          <p:cNvSpPr/>
          <p:nvPr/>
        </p:nvSpPr>
        <p:spPr>
          <a:xfrm>
            <a:off x="4137889" y="5225823"/>
            <a:ext cx="826656" cy="2290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dirty="0">
                <a:solidFill>
                  <a:sysClr val="windowText" lastClr="000000"/>
                </a:solidFill>
              </a:rPr>
              <a:t>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DE693-6F29-8FB2-6BE4-4E02DEC68DAE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Customer successfully created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1708E-5FD8-510D-EF07-83D8A188B880}"/>
              </a:ext>
            </a:extLst>
          </p:cNvPr>
          <p:cNvSpPr/>
          <p:nvPr/>
        </p:nvSpPr>
        <p:spPr>
          <a:xfrm>
            <a:off x="3438523" y="2407682"/>
            <a:ext cx="5314952" cy="298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Customer successfully created</a:t>
            </a:r>
          </a:p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Customer ID:5   Name: Kane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A1F99-1255-307B-EB19-2B4A480CB1DA}"/>
              </a:ext>
            </a:extLst>
          </p:cNvPr>
          <p:cNvSpPr/>
          <p:nvPr/>
        </p:nvSpPr>
        <p:spPr>
          <a:xfrm>
            <a:off x="7983278" y="4915061"/>
            <a:ext cx="588820" cy="330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</a:rPr>
              <a:t>OK</a:t>
            </a:r>
            <a:endParaRPr lang="en-ZA" sz="1400" dirty="0">
              <a:solidFill>
                <a:sysClr val="windowText" lastClr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4EE62-6594-0F17-DD9B-ED774177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688" y="5047637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9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6720BB-0C6B-D073-258B-107384B14CA1}"/>
              </a:ext>
            </a:extLst>
          </p:cNvPr>
          <p:cNvGrpSpPr/>
          <p:nvPr/>
        </p:nvGrpSpPr>
        <p:grpSpPr>
          <a:xfrm>
            <a:off x="9278132" y="2358097"/>
            <a:ext cx="2489610" cy="1541319"/>
            <a:chOff x="378690" y="350982"/>
            <a:chExt cx="1801092" cy="6373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6BBA61-BE47-2281-6B02-2242482C8339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6E02B7-88EB-7946-A957-F811BBE4BC70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6985F9-0D09-D3CA-DB3F-496DCF88C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589412-DCE1-84E2-DF98-2F5EEF321EC5}"/>
              </a:ext>
            </a:extLst>
          </p:cNvPr>
          <p:cNvSpPr/>
          <p:nvPr/>
        </p:nvSpPr>
        <p:spPr>
          <a:xfrm>
            <a:off x="4038599" y="2913930"/>
            <a:ext cx="4114800" cy="6787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Make Order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74929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Contacts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A660E-4C22-B921-506F-CF0A0C5C9C96}"/>
              </a:ext>
            </a:extLst>
          </p:cNvPr>
          <p:cNvSpPr/>
          <p:nvPr/>
        </p:nvSpPr>
        <p:spPr>
          <a:xfrm>
            <a:off x="4038599" y="4021091"/>
            <a:ext cx="4114799" cy="675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Create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  <a:r>
              <a:rPr lang="en-ZA" sz="2800" dirty="0">
                <a:solidFill>
                  <a:sysClr val="windowText" lastClr="000000"/>
                </a:solidFill>
              </a:rPr>
              <a:t>Customer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EA515-6694-73C7-5067-B3F86F20B3F1}"/>
              </a:ext>
            </a:extLst>
          </p:cNvPr>
          <p:cNvSpPr/>
          <p:nvPr/>
        </p:nvSpPr>
        <p:spPr>
          <a:xfrm>
            <a:off x="9139854" y="1756723"/>
            <a:ext cx="2762828" cy="3449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 News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417FDA-3549-6DF3-B052-2273245F5388}"/>
              </a:ext>
            </a:extLst>
          </p:cNvPr>
          <p:cNvSpPr/>
          <p:nvPr/>
        </p:nvSpPr>
        <p:spPr>
          <a:xfrm>
            <a:off x="9139855" y="2190048"/>
            <a:ext cx="2762827" cy="35656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9C0651-0326-2620-C07B-F05A37DC5ADA}"/>
              </a:ext>
            </a:extLst>
          </p:cNvPr>
          <p:cNvGrpSpPr/>
          <p:nvPr/>
        </p:nvGrpSpPr>
        <p:grpSpPr>
          <a:xfrm>
            <a:off x="274929" y="2188195"/>
            <a:ext cx="2397384" cy="3330200"/>
            <a:chOff x="378690" y="350982"/>
            <a:chExt cx="1801092" cy="6373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388677-1DFE-B192-1999-3A836CFD06F7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E1C9C9-6CF1-3F36-EDAF-AE1E936C5EF3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5700C0-E642-F148-3737-9526DF58C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A6932-3EEB-F1B8-E9F1-CB3641E7D445}"/>
              </a:ext>
            </a:extLst>
          </p:cNvPr>
          <p:cNvSpPr/>
          <p:nvPr/>
        </p:nvSpPr>
        <p:spPr>
          <a:xfrm>
            <a:off x="274929" y="1756724"/>
            <a:ext cx="2397384" cy="34489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Your Colleagues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663279" y="6222998"/>
            <a:ext cx="2239403" cy="4040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pic>
        <p:nvPicPr>
          <p:cNvPr id="9" name="Picture 2" descr="11,334 Squiggle Line Stock Photos, Pictures &amp; Royalty-Free Images - iStock">
            <a:extLst>
              <a:ext uri="{FF2B5EF4-FFF2-40B4-BE49-F238E27FC236}">
                <a16:creationId xmlns:a16="http://schemas.microsoft.com/office/drawing/2014/main" id="{B780561C-56E2-19A6-78CF-13C0452A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t="21489" r="10621" b="19934"/>
          <a:stretch/>
        </p:blipFill>
        <p:spPr bwMode="auto">
          <a:xfrm>
            <a:off x="9436953" y="4021091"/>
            <a:ext cx="2168630" cy="16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3F95DA-717B-E089-9D56-801DCE66076F}"/>
              </a:ext>
            </a:extLst>
          </p:cNvPr>
          <p:cNvSpPr/>
          <p:nvPr/>
        </p:nvSpPr>
        <p:spPr>
          <a:xfrm>
            <a:off x="5169043" y="217582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63896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6720BB-0C6B-D073-258B-107384B14CA1}"/>
              </a:ext>
            </a:extLst>
          </p:cNvPr>
          <p:cNvGrpSpPr/>
          <p:nvPr/>
        </p:nvGrpSpPr>
        <p:grpSpPr>
          <a:xfrm>
            <a:off x="9278132" y="2358097"/>
            <a:ext cx="2489610" cy="1541319"/>
            <a:chOff x="378690" y="350982"/>
            <a:chExt cx="1801092" cy="6373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6BBA61-BE47-2281-6B02-2242482C8339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6E02B7-88EB-7946-A957-F811BBE4BC70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6985F9-0D09-D3CA-DB3F-496DCF88C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4711-9F46-6D7E-E63C-A14137D6B9CE}"/>
              </a:ext>
            </a:extLst>
          </p:cNvPr>
          <p:cNvSpPr/>
          <p:nvPr/>
        </p:nvSpPr>
        <p:spPr>
          <a:xfrm>
            <a:off x="3311236" y="1075377"/>
            <a:ext cx="1653309" cy="320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682CA6-5B11-F49A-FBA5-7211FD52EF8B}"/>
              </a:ext>
            </a:extLst>
          </p:cNvPr>
          <p:cNvSpPr/>
          <p:nvPr/>
        </p:nvSpPr>
        <p:spPr>
          <a:xfrm>
            <a:off x="5269345" y="1076985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589412-DCE1-84E2-DF98-2F5EEF321EC5}"/>
              </a:ext>
            </a:extLst>
          </p:cNvPr>
          <p:cNvSpPr/>
          <p:nvPr/>
        </p:nvSpPr>
        <p:spPr>
          <a:xfrm>
            <a:off x="4038599" y="2913930"/>
            <a:ext cx="4114800" cy="6787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Make Order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74929" y="6222999"/>
            <a:ext cx="1653309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Contacts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A660E-4C22-B921-506F-CF0A0C5C9C96}"/>
              </a:ext>
            </a:extLst>
          </p:cNvPr>
          <p:cNvSpPr/>
          <p:nvPr/>
        </p:nvSpPr>
        <p:spPr>
          <a:xfrm>
            <a:off x="4038599" y="4021091"/>
            <a:ext cx="4114799" cy="675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ysClr val="windowText" lastClr="000000"/>
                </a:solidFill>
              </a:rPr>
              <a:t>Create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  <a:r>
              <a:rPr lang="en-ZA" sz="2800" dirty="0">
                <a:solidFill>
                  <a:sysClr val="windowText" lastClr="000000"/>
                </a:solidFill>
              </a:rPr>
              <a:t>Customer</a:t>
            </a:r>
            <a:r>
              <a:rPr lang="en-ZA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EA515-6694-73C7-5067-B3F86F20B3F1}"/>
              </a:ext>
            </a:extLst>
          </p:cNvPr>
          <p:cNvSpPr/>
          <p:nvPr/>
        </p:nvSpPr>
        <p:spPr>
          <a:xfrm>
            <a:off x="9139854" y="1756723"/>
            <a:ext cx="2762828" cy="3449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 News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417FDA-3549-6DF3-B052-2273245F5388}"/>
              </a:ext>
            </a:extLst>
          </p:cNvPr>
          <p:cNvSpPr/>
          <p:nvPr/>
        </p:nvSpPr>
        <p:spPr>
          <a:xfrm>
            <a:off x="9139855" y="2190048"/>
            <a:ext cx="2762827" cy="35656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9C0651-0326-2620-C07B-F05A37DC5ADA}"/>
              </a:ext>
            </a:extLst>
          </p:cNvPr>
          <p:cNvGrpSpPr/>
          <p:nvPr/>
        </p:nvGrpSpPr>
        <p:grpSpPr>
          <a:xfrm>
            <a:off x="274929" y="2188195"/>
            <a:ext cx="2397384" cy="3330200"/>
            <a:chOff x="378690" y="350982"/>
            <a:chExt cx="1801092" cy="6373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388677-1DFE-B192-1999-3A836CFD06F7}"/>
                </a:ext>
              </a:extLst>
            </p:cNvPr>
            <p:cNvSpPr/>
            <p:nvPr/>
          </p:nvSpPr>
          <p:spPr>
            <a:xfrm>
              <a:off x="378691" y="350982"/>
              <a:ext cx="1801091" cy="637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E1C9C9-6CF1-3F36-EDAF-AE1E936C5EF3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50982"/>
              <a:ext cx="1801091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5700C0-E642-F148-3737-9526DF58C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690" y="350982"/>
              <a:ext cx="1801092" cy="6373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A6932-3EEB-F1B8-E9F1-CB3641E7D445}"/>
              </a:ext>
            </a:extLst>
          </p:cNvPr>
          <p:cNvSpPr/>
          <p:nvPr/>
        </p:nvSpPr>
        <p:spPr>
          <a:xfrm>
            <a:off x="274929" y="1756724"/>
            <a:ext cx="2397384" cy="34489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Your Colleagues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BD43FF-0658-822C-60C4-12D5CE521F04}"/>
              </a:ext>
            </a:extLst>
          </p:cNvPr>
          <p:cNvSpPr/>
          <p:nvPr/>
        </p:nvSpPr>
        <p:spPr>
          <a:xfrm>
            <a:off x="7185601" y="1075377"/>
            <a:ext cx="1653309" cy="31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Current Orders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663279" y="6222998"/>
            <a:ext cx="2239403" cy="4040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pic>
        <p:nvPicPr>
          <p:cNvPr id="9" name="Picture 2" descr="11,334 Squiggle Line Stock Photos, Pictures &amp; Royalty-Free Images - iStock">
            <a:extLst>
              <a:ext uri="{FF2B5EF4-FFF2-40B4-BE49-F238E27FC236}">
                <a16:creationId xmlns:a16="http://schemas.microsoft.com/office/drawing/2014/main" id="{B780561C-56E2-19A6-78CF-13C0452A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1" t="21489" r="10621" b="19934"/>
          <a:stretch/>
        </p:blipFill>
        <p:spPr bwMode="auto">
          <a:xfrm>
            <a:off x="9436953" y="4021091"/>
            <a:ext cx="2168630" cy="16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3F95DA-717B-E089-9D56-801DCE66076F}"/>
              </a:ext>
            </a:extLst>
          </p:cNvPr>
          <p:cNvSpPr/>
          <p:nvPr/>
        </p:nvSpPr>
        <p:spPr>
          <a:xfrm>
            <a:off x="5169043" y="217582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Main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BB8EA-18A6-D350-1540-549B6A9FA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601" y="3100771"/>
            <a:ext cx="470758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2FFF50-8259-C676-3011-AE3ECCAAD941}"/>
              </a:ext>
            </a:extLst>
          </p:cNvPr>
          <p:cNvSpPr/>
          <p:nvPr/>
        </p:nvSpPr>
        <p:spPr>
          <a:xfrm>
            <a:off x="249381" y="230910"/>
            <a:ext cx="1653309" cy="581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0756B8-CCB4-8F08-CA24-CE74C7211D45}"/>
              </a:ext>
            </a:extLst>
          </p:cNvPr>
          <p:cNvSpPr/>
          <p:nvPr/>
        </p:nvSpPr>
        <p:spPr>
          <a:xfrm>
            <a:off x="0" y="957121"/>
            <a:ext cx="12192000" cy="526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E1B917-DFA4-CEBA-07DE-22997576D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7941" r="13831" b="7941"/>
          <a:stretch/>
        </p:blipFill>
        <p:spPr>
          <a:xfrm>
            <a:off x="11626978" y="1060059"/>
            <a:ext cx="275704" cy="3205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E1724-A0B7-4C59-292C-94D2FC37CA92}"/>
              </a:ext>
            </a:extLst>
          </p:cNvPr>
          <p:cNvSpPr/>
          <p:nvPr/>
        </p:nvSpPr>
        <p:spPr>
          <a:xfrm>
            <a:off x="1657927" y="230909"/>
            <a:ext cx="1653309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Poppel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54591-0D7F-5380-0073-09A38D2C23E7}"/>
              </a:ext>
            </a:extLst>
          </p:cNvPr>
          <p:cNvSpPr/>
          <p:nvPr/>
        </p:nvSpPr>
        <p:spPr>
          <a:xfrm>
            <a:off x="9548493" y="230909"/>
            <a:ext cx="2592707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</a:rPr>
              <a:t>Marketing Department</a:t>
            </a:r>
          </a:p>
          <a:p>
            <a:pPr algn="ctr"/>
            <a:r>
              <a:rPr lang="en-ZA" sz="1400" dirty="0">
                <a:solidFill>
                  <a:sysClr val="windowText" lastClr="000000"/>
                </a:solidFill>
              </a:rPr>
              <a:t>User ID: MJ001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65353-926D-9465-EF76-ADB9DFEE2570}"/>
              </a:ext>
            </a:extLst>
          </p:cNvPr>
          <p:cNvSpPr/>
          <p:nvPr/>
        </p:nvSpPr>
        <p:spPr>
          <a:xfrm>
            <a:off x="289318" y="6222998"/>
            <a:ext cx="1613372" cy="40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390E-84C9-1D97-ACAD-560D00F010B9}"/>
              </a:ext>
            </a:extLst>
          </p:cNvPr>
          <p:cNvSpPr/>
          <p:nvPr/>
        </p:nvSpPr>
        <p:spPr>
          <a:xfrm>
            <a:off x="9938983" y="6337527"/>
            <a:ext cx="1963699" cy="289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Keep calm and Pitso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0ACDF-A025-181A-D11A-5F57D6E58988}"/>
              </a:ext>
            </a:extLst>
          </p:cNvPr>
          <p:cNvSpPr/>
          <p:nvPr/>
        </p:nvSpPr>
        <p:spPr>
          <a:xfrm>
            <a:off x="5143908" y="1708798"/>
            <a:ext cx="1703580" cy="3813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b="1" dirty="0">
                <a:solidFill>
                  <a:sysClr val="windowText" lastClr="000000"/>
                </a:solidFill>
              </a:rPr>
              <a:t>Select a Customer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EBE0AA-6298-1550-5833-F676193C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54" y="3381618"/>
            <a:ext cx="470758" cy="4707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8D81F4-9A4B-B583-AEC3-00347164068E}"/>
              </a:ext>
            </a:extLst>
          </p:cNvPr>
          <p:cNvSpPr/>
          <p:nvPr/>
        </p:nvSpPr>
        <p:spPr>
          <a:xfrm>
            <a:off x="3820523" y="2207491"/>
            <a:ext cx="4550954" cy="4193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Table 20">
            <a:extLst>
              <a:ext uri="{FF2B5EF4-FFF2-40B4-BE49-F238E27FC236}">
                <a16:creationId xmlns:a16="http://schemas.microsoft.com/office/drawing/2014/main" id="{DD29EBFE-4B97-8061-A00D-55B5A16FB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72385"/>
              </p:ext>
            </p:extLst>
          </p:nvPr>
        </p:nvGraphicFramePr>
        <p:xfrm>
          <a:off x="4475016" y="2814020"/>
          <a:ext cx="3241964" cy="29669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1964">
                  <a:extLst>
                    <a:ext uri="{9D8B030D-6E8A-4147-A177-3AD203B41FA5}">
                      <a16:colId xmlns:a16="http://schemas.microsoft.com/office/drawing/2014/main" val="1896192934"/>
                    </a:ext>
                  </a:extLst>
                </a:gridCol>
              </a:tblGrid>
              <a:tr h="593399">
                <a:tc>
                  <a:txBody>
                    <a:bodyPr/>
                    <a:lstStyle/>
                    <a:p>
                      <a:r>
                        <a:rPr lang="en-ZA" b="0" dirty="0"/>
                        <a:t>Shoprite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93783"/>
                  </a:ext>
                </a:extLst>
              </a:tr>
              <a:tr h="593399">
                <a:tc>
                  <a:txBody>
                    <a:bodyPr/>
                    <a:lstStyle/>
                    <a:p>
                      <a:r>
                        <a:rPr lang="en-ZA" dirty="0"/>
                        <a:t>Checkers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5865765"/>
                  </a:ext>
                </a:extLst>
              </a:tr>
              <a:tr h="593399">
                <a:tc>
                  <a:txBody>
                    <a:bodyPr/>
                    <a:lstStyle/>
                    <a:p>
                      <a:r>
                        <a:rPr lang="en-ZA" dirty="0"/>
                        <a:t>Woolworths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8565165"/>
                  </a:ext>
                </a:extLst>
              </a:tr>
              <a:tr h="593399">
                <a:tc>
                  <a:txBody>
                    <a:bodyPr/>
                    <a:lstStyle/>
                    <a:p>
                      <a:r>
                        <a:rPr lang="en-ZA" dirty="0"/>
                        <a:t>Spar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4428522"/>
                  </a:ext>
                </a:extLst>
              </a:tr>
              <a:tr h="593399"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1927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FB79C84-CE0A-11C2-F08D-A3E6ADAC7300}"/>
              </a:ext>
            </a:extLst>
          </p:cNvPr>
          <p:cNvSpPr/>
          <p:nvPr/>
        </p:nvSpPr>
        <p:spPr>
          <a:xfrm>
            <a:off x="5034796" y="217582"/>
            <a:ext cx="1921804" cy="58189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Make an Order</a:t>
            </a:r>
          </a:p>
        </p:txBody>
      </p:sp>
    </p:spTree>
    <p:extLst>
      <p:ext uri="{BB962C8B-B14F-4D97-AF65-F5344CB8AC3E}">
        <p14:creationId xmlns:p14="http://schemas.microsoft.com/office/powerpoint/2010/main" val="169712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7EAC76707CB49A7DA9E0C54C88849" ma:contentTypeVersion="11" ma:contentTypeDescription="Create a new document." ma:contentTypeScope="" ma:versionID="3665d75a32888a279aefac9daea9a911">
  <xsd:schema xmlns:xsd="http://www.w3.org/2001/XMLSchema" xmlns:xs="http://www.w3.org/2001/XMLSchema" xmlns:p="http://schemas.microsoft.com/office/2006/metadata/properties" xmlns:ns3="f8883ac8-eee0-4b36-80e1-102d92926503" targetNamespace="http://schemas.microsoft.com/office/2006/metadata/properties" ma:root="true" ma:fieldsID="f150964119e8b7a832f4396518534d40" ns3:_="">
    <xsd:import namespace="f8883ac8-eee0-4b36-80e1-102d92926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83ac8-eee0-4b36-80e1-102d929265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43F41-1FB9-4F25-85A2-6019435E96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883ac8-eee0-4b36-80e1-102d92926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AF5CCE-B301-4494-904A-3704E640E2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B8C4E5-FF56-4379-9327-2E49B2C3C3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1798</Words>
  <Application>Microsoft Office PowerPoint</Application>
  <PresentationFormat>Widescreen</PresentationFormat>
  <Paragraphs>875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Amasis MT Pro Black</vt:lpstr>
      <vt:lpstr>Arial</vt:lpstr>
      <vt:lpstr>Blackadder ITC</vt:lpstr>
      <vt:lpstr>Calibri</vt:lpstr>
      <vt:lpstr>Calibri Light</vt:lpstr>
      <vt:lpstr>Office Theme</vt:lpstr>
      <vt:lpstr>Workshop 3 Team 45</vt:lpstr>
      <vt:lpstr>Task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 Gibson</dc:creator>
  <cp:lastModifiedBy>Kane Gibson</cp:lastModifiedBy>
  <cp:revision>2</cp:revision>
  <dcterms:created xsi:type="dcterms:W3CDTF">2022-08-18T10:07:09Z</dcterms:created>
  <dcterms:modified xsi:type="dcterms:W3CDTF">2022-10-17T18:17:23Z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0x0101006B97EAC76707CB49A7DA9E0C54C88849</vt:lpwstr>
  </property>
</Properties>
</file>