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7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1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10/9/2025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10/9/2025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10/9/2025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10/9/2025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700808"/>
            <a:ext cx="6984776" cy="1462314"/>
          </a:xfrm>
        </p:spPr>
        <p:txBody>
          <a:bodyPr>
            <a:noAutofit/>
          </a:bodyPr>
          <a:lstStyle/>
          <a:p>
            <a:pPr algn="ctr"/>
            <a:r>
              <a:rPr lang="en-CA" sz="3600" dirty="0" smtClean="0"/>
              <a:t>BUSINESS SOLUTION FOR THE BIG MOUNTAIN RESORT ISSUE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750496" cy="137160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Presented To, </a:t>
            </a:r>
            <a:r>
              <a:rPr lang="en-US" dirty="0" smtClean="0"/>
              <a:t>The </a:t>
            </a:r>
            <a:r>
              <a:rPr lang="en-US" dirty="0"/>
              <a:t>management of Big Mountain </a:t>
            </a:r>
            <a:r>
              <a:rPr lang="en-US" dirty="0" smtClean="0"/>
              <a:t>Resort</a:t>
            </a:r>
          </a:p>
          <a:p>
            <a:pPr algn="just"/>
            <a:r>
              <a:rPr lang="en-US" dirty="0" smtClean="0"/>
              <a:t>Presented By, Gibi Babu Maveliputhenpurayil,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             Data Scientist Team</a:t>
            </a:r>
          </a:p>
          <a:p>
            <a:r>
              <a:rPr lang="en-US" dirty="0" smtClean="0"/>
              <a:t>Presented On, 2025-10-09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1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Big MOUNTAIN RESORT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0394"/>
            <a:ext cx="7467600" cy="407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9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identification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 </a:t>
            </a:r>
            <a:r>
              <a:rPr lang="en-US" dirty="0"/>
              <a:t>to select a better </a:t>
            </a:r>
            <a:r>
              <a:rPr lang="en-US" dirty="0" smtClean="0"/>
              <a:t>value </a:t>
            </a:r>
            <a:r>
              <a:rPr lang="en-US" dirty="0"/>
              <a:t>for their ticket </a:t>
            </a:r>
            <a:r>
              <a:rPr lang="en-US" dirty="0" smtClean="0"/>
              <a:t>price.</a:t>
            </a:r>
          </a:p>
          <a:p>
            <a:r>
              <a:rPr lang="en-US" dirty="0"/>
              <a:t>Either cut their costs without undermining the ticket price </a:t>
            </a:r>
            <a:r>
              <a:rPr lang="en-US" dirty="0" smtClean="0"/>
              <a:t>or support </a:t>
            </a:r>
            <a:r>
              <a:rPr lang="en-US" dirty="0"/>
              <a:t>an higher ticket price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Increased </a:t>
            </a:r>
            <a:r>
              <a:rPr lang="en-US" dirty="0"/>
              <a:t>revenue for the resort on the upcoming season.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Recommend Big Mountain adding a run, increasing the vertical drop by 150 feet, and installing an additional chair lift.</a:t>
            </a:r>
          </a:p>
          <a:p>
            <a:pPr algn="just"/>
            <a:r>
              <a:rPr lang="en-US" dirty="0"/>
              <a:t>Increases support for ticket price by $1.99.</a:t>
            </a:r>
          </a:p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ticket price is $</a:t>
            </a:r>
            <a:r>
              <a:rPr lang="en-US" dirty="0" smtClean="0"/>
              <a:t>82.99.</a:t>
            </a:r>
          </a:p>
          <a:p>
            <a:r>
              <a:rPr lang="en-US" dirty="0" smtClean="0"/>
              <a:t>Over </a:t>
            </a:r>
            <a:r>
              <a:rPr lang="en-US" dirty="0"/>
              <a:t>the season, this could be expected to amount to $</a:t>
            </a:r>
            <a:r>
              <a:rPr lang="en-US" dirty="0" smtClean="0"/>
              <a:t>3474638.</a:t>
            </a:r>
          </a:p>
          <a:p>
            <a:r>
              <a:rPr lang="en-CA" dirty="0"/>
              <a:t>D</a:t>
            </a:r>
            <a:r>
              <a:rPr lang="en-CA" dirty="0" smtClean="0"/>
              <a:t>ocumentation provide details on </a:t>
            </a:r>
            <a:r>
              <a:rPr lang="en-CA" dirty="0"/>
              <a:t>how the change in different features affect their ticket price in different </a:t>
            </a:r>
            <a:r>
              <a:rPr lang="en-CA" dirty="0" smtClean="0"/>
              <a:t>scenario(useful for future updates)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34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Big Mountain Resort modelled price is $95.87, actual price is $</a:t>
            </a:r>
            <a:r>
              <a:rPr lang="en-CA" dirty="0" smtClean="0"/>
              <a:t>81.00.</a:t>
            </a:r>
          </a:p>
          <a:p>
            <a:r>
              <a:rPr lang="en-CA" dirty="0"/>
              <a:t>This result should be looked at optimistically and doubtfully! </a:t>
            </a:r>
            <a:endParaRPr lang="en-CA" dirty="0" smtClean="0"/>
          </a:p>
          <a:p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model is simply lacking some key data? </a:t>
            </a:r>
            <a:endParaRPr lang="en-US" dirty="0" smtClean="0"/>
          </a:p>
          <a:p>
            <a:r>
              <a:rPr lang="en-US" dirty="0" smtClean="0"/>
              <a:t>Certainly </a:t>
            </a:r>
            <a:r>
              <a:rPr lang="en-US" dirty="0"/>
              <a:t>we know nothing about operating costs, for example, and they would surely help.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47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7467600" cy="4873752"/>
          </a:xfrm>
        </p:spPr>
        <p:txBody>
          <a:bodyPr/>
          <a:lstStyle/>
          <a:p>
            <a:r>
              <a:rPr lang="en-US" dirty="0" smtClean="0"/>
              <a:t>Reviewed </a:t>
            </a:r>
            <a:r>
              <a:rPr lang="en-US" dirty="0"/>
              <a:t>potential scenarios for either cutting costs or increasing revenue (from ticket prices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dirty="0"/>
              <a:t>expected number of visitors over the season is 350,000 </a:t>
            </a:r>
          </a:p>
          <a:p>
            <a:r>
              <a:rPr lang="en-US" dirty="0" smtClean="0"/>
              <a:t>On </a:t>
            </a:r>
            <a:r>
              <a:rPr lang="en-US" dirty="0"/>
              <a:t>average, visitors ski for five days.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the provided data includes the additional lift that Big Mountain recently installed.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9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8388"/>
            <a:ext cx="5943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46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550799" y="2802129"/>
            <a:ext cx="6309360" cy="1226398"/>
          </a:xfrm>
        </p:spPr>
        <p:txBody>
          <a:bodyPr>
            <a:normAutofit/>
          </a:bodyPr>
          <a:lstStyle/>
          <a:p>
            <a:r>
              <a:rPr lang="en-CA" sz="3600" u="sng" dirty="0"/>
              <a:t>scenario modelling</a:t>
            </a:r>
            <a:endParaRPr lang="en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Permanently closing down up to 10 of the least used runs. This doesn't impact any other resort statistics.</a:t>
            </a:r>
          </a:p>
          <a:p>
            <a:r>
              <a:rPr lang="en-US" dirty="0"/>
              <a:t>Increase the vertical drop by adding a run to a point 150 feet lower down but requiring the installation of an additional chair lift to bring skiers back up, without additional snow making coverage</a:t>
            </a:r>
          </a:p>
          <a:p>
            <a:r>
              <a:rPr lang="en-US" dirty="0"/>
              <a:t>Same as number 2, but adding 2 acres of snow making cover</a:t>
            </a:r>
          </a:p>
          <a:p>
            <a:r>
              <a:rPr lang="en-US" dirty="0"/>
              <a:t>Increase the longest run by 0.2 mile to boast 3.5 miles length, requiring an additional snow making coverage of 4 acres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26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Big Mountain needs to adjust its pricing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Calculate </a:t>
            </a:r>
            <a:r>
              <a:rPr lang="en-US" dirty="0"/>
              <a:t>a price based only on its competitors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Currently the </a:t>
            </a:r>
            <a:r>
              <a:rPr lang="en-US" dirty="0" err="1"/>
              <a:t>adultweekend</a:t>
            </a:r>
            <a:r>
              <a:rPr lang="en-US" dirty="0"/>
              <a:t> price for Big Mountain Resort is $81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Created </a:t>
            </a:r>
            <a:r>
              <a:rPr lang="en-US" dirty="0"/>
              <a:t>our model to gain insight into what Big Mountain's ideal ticket price could/should be, and how that might change under various scenarios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New recommended ticket price is $82.99.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411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BUSINESS SOLUTION FOR THE BIG MOUNTAIN RESORT ISSUE</vt:lpstr>
      <vt:lpstr>Big MOUNTAIN RESORT</vt:lpstr>
      <vt:lpstr>Problem identification</vt:lpstr>
      <vt:lpstr>Recommendation and key findings</vt:lpstr>
      <vt:lpstr>Modeling results and analysis</vt:lpstr>
      <vt:lpstr>PowerPoint Presentation</vt:lpstr>
      <vt:lpstr>PowerPoint Presentation</vt:lpstr>
      <vt:lpstr>scenario modelling</vt:lpstr>
      <vt:lpstr>Summary and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SOLUTION FOR THE BIG MOUNTAIN RESORT ISSUE</dc:title>
  <dc:creator>gibib</dc:creator>
  <cp:lastModifiedBy>gibib</cp:lastModifiedBy>
  <cp:revision>10</cp:revision>
  <dcterms:created xsi:type="dcterms:W3CDTF">2025-10-09T15:20:01Z</dcterms:created>
  <dcterms:modified xsi:type="dcterms:W3CDTF">2025-10-09T16:31:42Z</dcterms:modified>
</cp:coreProperties>
</file>