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849" r:id="rId6"/>
    <p:sldId id="3846" r:id="rId7"/>
    <p:sldId id="261" r:id="rId8"/>
    <p:sldId id="3850" r:id="rId9"/>
    <p:sldId id="3851" r:id="rId10"/>
    <p:sldId id="3848" r:id="rId11"/>
    <p:sldId id="268" r:id="rId12"/>
    <p:sldId id="384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1D261-AB0B-42C8-A986-E2DEBEE1FDE3}" v="32" dt="2024-11-11T05:31:37.251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ko, Akona" userId="d9f6d2c4-45f0-4c54-be88-1a0ca6d5eef4" providerId="ADAL" clId="{4441D261-AB0B-42C8-A986-E2DEBEE1FDE3}"/>
    <pc:docChg chg="undo custSel delSld modSld sldOrd">
      <pc:chgData name="Ciko, Akona" userId="d9f6d2c4-45f0-4c54-be88-1a0ca6d5eef4" providerId="ADAL" clId="{4441D261-AB0B-42C8-A986-E2DEBEE1FDE3}" dt="2024-11-11T05:40:52.958" v="1736" actId="14861"/>
      <pc:docMkLst>
        <pc:docMk/>
      </pc:docMkLst>
      <pc:sldChg chg="addSp modSp mod">
        <pc:chgData name="Ciko, Akona" userId="d9f6d2c4-45f0-4c54-be88-1a0ca6d5eef4" providerId="ADAL" clId="{4441D261-AB0B-42C8-A986-E2DEBEE1FDE3}" dt="2024-11-11T05:39:31.432" v="1735" actId="14861"/>
        <pc:sldMkLst>
          <pc:docMk/>
          <pc:sldMk cId="517426050" sldId="256"/>
        </pc:sldMkLst>
        <pc:spChg chg="add mod">
          <ac:chgData name="Ciko, Akona" userId="d9f6d2c4-45f0-4c54-be88-1a0ca6d5eef4" providerId="ADAL" clId="{4441D261-AB0B-42C8-A986-E2DEBEE1FDE3}" dt="2024-11-11T05:39:31.432" v="1735" actId="14861"/>
          <ac:spMkLst>
            <pc:docMk/>
            <pc:sldMk cId="517426050" sldId="256"/>
            <ac:spMk id="2" creationId="{AEF450D6-BED6-29B6-4B22-1C3F063A67BB}"/>
          </ac:spMkLst>
        </pc:spChg>
        <pc:spChg chg="mod">
          <ac:chgData name="Ciko, Akona" userId="d9f6d2c4-45f0-4c54-be88-1a0ca6d5eef4" providerId="ADAL" clId="{4441D261-AB0B-42C8-A986-E2DEBEE1FDE3}" dt="2024-11-11T03:43:58.997" v="880" actId="14100"/>
          <ac:spMkLst>
            <pc:docMk/>
            <pc:sldMk cId="517426050" sldId="256"/>
            <ac:spMk id="4" creationId="{10047101-8D42-6100-9CEA-AEC0FAEAB606}"/>
          </ac:spMkLst>
        </pc:spChg>
        <pc:picChg chg="add mod">
          <ac:chgData name="Ciko, Akona" userId="d9f6d2c4-45f0-4c54-be88-1a0ca6d5eef4" providerId="ADAL" clId="{4441D261-AB0B-42C8-A986-E2DEBEE1FDE3}" dt="2024-11-11T05:31:49.400" v="1734" actId="1076"/>
          <ac:picMkLst>
            <pc:docMk/>
            <pc:sldMk cId="517426050" sldId="256"/>
            <ac:picMk id="5" creationId="{1631A9E1-D76F-904A-1804-7340EEFA64E6}"/>
          </ac:picMkLst>
        </pc:picChg>
      </pc:sldChg>
      <pc:sldChg chg="addSp modSp mod">
        <pc:chgData name="Ciko, Akona" userId="d9f6d2c4-45f0-4c54-be88-1a0ca6d5eef4" providerId="ADAL" clId="{4441D261-AB0B-42C8-A986-E2DEBEE1FDE3}" dt="2024-11-11T05:30:18.519" v="1730" actId="1076"/>
        <pc:sldMkLst>
          <pc:docMk/>
          <pc:sldMk cId="3666674671" sldId="261"/>
        </pc:sldMkLst>
        <pc:spChg chg="mod">
          <ac:chgData name="Ciko, Akona" userId="d9f6d2c4-45f0-4c54-be88-1a0ca6d5eef4" providerId="ADAL" clId="{4441D261-AB0B-42C8-A986-E2DEBEE1FDE3}" dt="2024-11-11T05:25:34.377" v="1716" actId="14100"/>
          <ac:spMkLst>
            <pc:docMk/>
            <pc:sldMk cId="3666674671" sldId="261"/>
            <ac:spMk id="2" creationId="{9635F5E3-2B1C-7C0A-8581-67A9052D13AA}"/>
          </ac:spMkLst>
        </pc:spChg>
        <pc:spChg chg="mod">
          <ac:chgData name="Ciko, Akona" userId="d9f6d2c4-45f0-4c54-be88-1a0ca6d5eef4" providerId="ADAL" clId="{4441D261-AB0B-42C8-A986-E2DEBEE1FDE3}" dt="2024-11-11T05:00:58.808" v="1547" actId="255"/>
          <ac:spMkLst>
            <pc:docMk/>
            <pc:sldMk cId="3666674671" sldId="261"/>
            <ac:spMk id="3" creationId="{A6A33159-D030-2F82-A142-F75940728319}"/>
          </ac:spMkLst>
        </pc:spChg>
        <pc:spChg chg="add">
          <ac:chgData name="Ciko, Akona" userId="d9f6d2c4-45f0-4c54-be88-1a0ca6d5eef4" providerId="ADAL" clId="{4441D261-AB0B-42C8-A986-E2DEBEE1FDE3}" dt="2024-11-11T03:50:44.228" v="919"/>
          <ac:spMkLst>
            <pc:docMk/>
            <pc:sldMk cId="3666674671" sldId="261"/>
            <ac:spMk id="4" creationId="{06AE3784-3212-D2F6-F024-9947FF0EC650}"/>
          </ac:spMkLst>
        </pc:spChg>
        <pc:picChg chg="add mod">
          <ac:chgData name="Ciko, Akona" userId="d9f6d2c4-45f0-4c54-be88-1a0ca6d5eef4" providerId="ADAL" clId="{4441D261-AB0B-42C8-A986-E2DEBEE1FDE3}" dt="2024-11-11T05:30:18.519" v="1730" actId="1076"/>
          <ac:picMkLst>
            <pc:docMk/>
            <pc:sldMk cId="3666674671" sldId="261"/>
            <ac:picMk id="6" creationId="{99B4C5C4-662E-BAC4-AC83-5D2692CF77A4}"/>
          </ac:picMkLst>
        </pc:picChg>
      </pc:sldChg>
      <pc:sldChg chg="modSp del mod">
        <pc:chgData name="Ciko, Akona" userId="d9f6d2c4-45f0-4c54-be88-1a0ca6d5eef4" providerId="ADAL" clId="{4441D261-AB0B-42C8-A986-E2DEBEE1FDE3}" dt="2024-11-11T04:52:14.437" v="1472" actId="2696"/>
        <pc:sldMkLst>
          <pc:docMk/>
          <pc:sldMk cId="2737241225" sldId="263"/>
        </pc:sldMkLst>
        <pc:spChg chg="mod">
          <ac:chgData name="Ciko, Akona" userId="d9f6d2c4-45f0-4c54-be88-1a0ca6d5eef4" providerId="ADAL" clId="{4441D261-AB0B-42C8-A986-E2DEBEE1FDE3}" dt="2024-11-10T08:47:13.413" v="510" actId="20577"/>
          <ac:spMkLst>
            <pc:docMk/>
            <pc:sldMk cId="2737241225" sldId="263"/>
            <ac:spMk id="2" creationId="{338A15DE-D135-0710-9984-A0A55E960CB0}"/>
          </ac:spMkLst>
        </pc:spChg>
        <pc:spChg chg="mod">
          <ac:chgData name="Ciko, Akona" userId="d9f6d2c4-45f0-4c54-be88-1a0ca6d5eef4" providerId="ADAL" clId="{4441D261-AB0B-42C8-A986-E2DEBEE1FDE3}" dt="2024-11-11T04:45:07.015" v="1414" actId="255"/>
          <ac:spMkLst>
            <pc:docMk/>
            <pc:sldMk cId="2737241225" sldId="263"/>
            <ac:spMk id="3" creationId="{ECC8AA23-D8D0-93BE-5C5F-103A750B0D2F}"/>
          </ac:spMkLst>
        </pc:spChg>
        <pc:picChg chg="mod">
          <ac:chgData name="Ciko, Akona" userId="d9f6d2c4-45f0-4c54-be88-1a0ca6d5eef4" providerId="ADAL" clId="{4441D261-AB0B-42C8-A986-E2DEBEE1FDE3}" dt="2024-11-10T08:51:20.426" v="701" actId="14100"/>
          <ac:picMkLst>
            <pc:docMk/>
            <pc:sldMk cId="2737241225" sldId="263"/>
            <ac:picMk id="11" creationId="{1505EF47-21F0-359C-67AF-1DE6EA73D605}"/>
          </ac:picMkLst>
        </pc:picChg>
      </pc:sldChg>
      <pc:sldChg chg="del ord">
        <pc:chgData name="Ciko, Akona" userId="d9f6d2c4-45f0-4c54-be88-1a0ca6d5eef4" providerId="ADAL" clId="{4441D261-AB0B-42C8-A986-E2DEBEE1FDE3}" dt="2024-11-10T08:57:29.844" v="745" actId="2696"/>
        <pc:sldMkLst>
          <pc:docMk/>
          <pc:sldMk cId="729609147" sldId="265"/>
        </pc:sldMkLst>
      </pc:sldChg>
      <pc:sldChg chg="del">
        <pc:chgData name="Ciko, Akona" userId="d9f6d2c4-45f0-4c54-be88-1a0ca6d5eef4" providerId="ADAL" clId="{4441D261-AB0B-42C8-A986-E2DEBEE1FDE3}" dt="2024-11-10T09:00:45.016" v="795" actId="2696"/>
        <pc:sldMkLst>
          <pc:docMk/>
          <pc:sldMk cId="3604630649" sldId="267"/>
        </pc:sldMkLst>
      </pc:sldChg>
      <pc:sldChg chg="addSp delSp modSp mod">
        <pc:chgData name="Ciko, Akona" userId="d9f6d2c4-45f0-4c54-be88-1a0ca6d5eef4" providerId="ADAL" clId="{4441D261-AB0B-42C8-A986-E2DEBEE1FDE3}" dt="2024-11-11T05:20:05.067" v="1704" actId="1076"/>
        <pc:sldMkLst>
          <pc:docMk/>
          <pc:sldMk cId="4259977132" sldId="268"/>
        </pc:sldMkLst>
        <pc:spChg chg="mod">
          <ac:chgData name="Ciko, Akona" userId="d9f6d2c4-45f0-4c54-be88-1a0ca6d5eef4" providerId="ADAL" clId="{4441D261-AB0B-42C8-A986-E2DEBEE1FDE3}" dt="2024-11-11T04:54:48.808" v="1501" actId="14100"/>
          <ac:spMkLst>
            <pc:docMk/>
            <pc:sldMk cId="4259977132" sldId="268"/>
            <ac:spMk id="2" creationId="{B7545968-70F7-0180-6448-3547E442EF4A}"/>
          </ac:spMkLst>
        </pc:spChg>
        <pc:spChg chg="add del mod">
          <ac:chgData name="Ciko, Akona" userId="d9f6d2c4-45f0-4c54-be88-1a0ca6d5eef4" providerId="ADAL" clId="{4441D261-AB0B-42C8-A986-E2DEBEE1FDE3}" dt="2024-11-11T04:54:57.844" v="1504" actId="478"/>
          <ac:spMkLst>
            <pc:docMk/>
            <pc:sldMk cId="4259977132" sldId="268"/>
            <ac:spMk id="5" creationId="{0F8437C5-7705-85ED-D346-0E53BD1D0A1F}"/>
          </ac:spMkLst>
        </pc:spChg>
        <pc:spChg chg="add mod">
          <ac:chgData name="Ciko, Akona" userId="d9f6d2c4-45f0-4c54-be88-1a0ca6d5eef4" providerId="ADAL" clId="{4441D261-AB0B-42C8-A986-E2DEBEE1FDE3}" dt="2024-11-11T04:55:41.328" v="1512"/>
          <ac:spMkLst>
            <pc:docMk/>
            <pc:sldMk cId="4259977132" sldId="268"/>
            <ac:spMk id="6" creationId="{722AD875-80AB-931B-7E99-90848F8C8FAF}"/>
          </ac:spMkLst>
        </pc:spChg>
        <pc:spChg chg="add del mod">
          <ac:chgData name="Ciko, Akona" userId="d9f6d2c4-45f0-4c54-be88-1a0ca6d5eef4" providerId="ADAL" clId="{4441D261-AB0B-42C8-A986-E2DEBEE1FDE3}" dt="2024-11-11T04:59:04.190" v="1541" actId="12"/>
          <ac:spMkLst>
            <pc:docMk/>
            <pc:sldMk cId="4259977132" sldId="268"/>
            <ac:spMk id="8" creationId="{215CE58D-2739-522B-7C3A-6A7C985360C0}"/>
          </ac:spMkLst>
        </pc:spChg>
        <pc:graphicFrameChg chg="del modGraphic">
          <ac:chgData name="Ciko, Akona" userId="d9f6d2c4-45f0-4c54-be88-1a0ca6d5eef4" providerId="ADAL" clId="{4441D261-AB0B-42C8-A986-E2DEBEE1FDE3}" dt="2024-11-11T04:54:55.543" v="1503" actId="478"/>
          <ac:graphicFrameMkLst>
            <pc:docMk/>
            <pc:sldMk cId="4259977132" sldId="268"/>
            <ac:graphicFrameMk id="3" creationId="{F01CF5D3-D3B1-1944-CFDF-D8EE11DE42AA}"/>
          </ac:graphicFrameMkLst>
        </pc:graphicFrameChg>
        <pc:picChg chg="add mod">
          <ac:chgData name="Ciko, Akona" userId="d9f6d2c4-45f0-4c54-be88-1a0ca6d5eef4" providerId="ADAL" clId="{4441D261-AB0B-42C8-A986-E2DEBEE1FDE3}" dt="2024-11-11T05:20:05.067" v="1704" actId="1076"/>
          <ac:picMkLst>
            <pc:docMk/>
            <pc:sldMk cId="4259977132" sldId="268"/>
            <ac:picMk id="9" creationId="{C01DBF9E-8FAE-78EC-9AEC-639F699C1347}"/>
          </ac:picMkLst>
        </pc:picChg>
      </pc:sldChg>
      <pc:sldChg chg="del">
        <pc:chgData name="Ciko, Akona" userId="d9f6d2c4-45f0-4c54-be88-1a0ca6d5eef4" providerId="ADAL" clId="{4441D261-AB0B-42C8-A986-E2DEBEE1FDE3}" dt="2024-11-10T08:37:11.396" v="254" actId="2696"/>
        <pc:sldMkLst>
          <pc:docMk/>
          <pc:sldMk cId="1756128041" sldId="3844"/>
        </pc:sldMkLst>
      </pc:sldChg>
      <pc:sldChg chg="addSp modSp mod">
        <pc:chgData name="Ciko, Akona" userId="d9f6d2c4-45f0-4c54-be88-1a0ca6d5eef4" providerId="ADAL" clId="{4441D261-AB0B-42C8-A986-E2DEBEE1FDE3}" dt="2024-11-11T05:29:56.344" v="1729" actId="1076"/>
        <pc:sldMkLst>
          <pc:docMk/>
          <pc:sldMk cId="3293924303" sldId="3846"/>
        </pc:sldMkLst>
        <pc:spChg chg="mod">
          <ac:chgData name="Ciko, Akona" userId="d9f6d2c4-45f0-4c54-be88-1a0ca6d5eef4" providerId="ADAL" clId="{4441D261-AB0B-42C8-A986-E2DEBEE1FDE3}" dt="2024-11-11T04:54:14.931" v="1496" actId="122"/>
          <ac:spMkLst>
            <pc:docMk/>
            <pc:sldMk cId="3293924303" sldId="3846"/>
            <ac:spMk id="4" creationId="{82513E45-4F5C-9394-1D42-7FB6C0170D83}"/>
          </ac:spMkLst>
        </pc:spChg>
        <pc:spChg chg="mod">
          <ac:chgData name="Ciko, Akona" userId="d9f6d2c4-45f0-4c54-be88-1a0ca6d5eef4" providerId="ADAL" clId="{4441D261-AB0B-42C8-A986-E2DEBEE1FDE3}" dt="2024-11-11T05:01:53.454" v="1552" actId="255"/>
          <ac:spMkLst>
            <pc:docMk/>
            <pc:sldMk cId="3293924303" sldId="3846"/>
            <ac:spMk id="5" creationId="{55C37F52-5C08-7C02-C9CA-E2AD930A95FB}"/>
          </ac:spMkLst>
        </pc:spChg>
        <pc:picChg chg="add mod">
          <ac:chgData name="Ciko, Akona" userId="d9f6d2c4-45f0-4c54-be88-1a0ca6d5eef4" providerId="ADAL" clId="{4441D261-AB0B-42C8-A986-E2DEBEE1FDE3}" dt="2024-11-11T05:29:56.344" v="1729" actId="1076"/>
          <ac:picMkLst>
            <pc:docMk/>
            <pc:sldMk cId="3293924303" sldId="3846"/>
            <ac:picMk id="3" creationId="{1179D1B3-2261-3B19-88FD-2B10012D5EE3}"/>
          </ac:picMkLst>
        </pc:picChg>
      </pc:sldChg>
      <pc:sldChg chg="addSp modSp mod">
        <pc:chgData name="Ciko, Akona" userId="d9f6d2c4-45f0-4c54-be88-1a0ca6d5eef4" providerId="ADAL" clId="{4441D261-AB0B-42C8-A986-E2DEBEE1FDE3}" dt="2024-11-11T05:18:24.996" v="1701" actId="1076"/>
        <pc:sldMkLst>
          <pc:docMk/>
          <pc:sldMk cId="1562484837" sldId="3847"/>
        </pc:sldMkLst>
        <pc:spChg chg="mod">
          <ac:chgData name="Ciko, Akona" userId="d9f6d2c4-45f0-4c54-be88-1a0ca6d5eef4" providerId="ADAL" clId="{4441D261-AB0B-42C8-A986-E2DEBEE1FDE3}" dt="2024-11-10T09:01:26.004" v="798" actId="113"/>
          <ac:spMkLst>
            <pc:docMk/>
            <pc:sldMk cId="1562484837" sldId="3847"/>
            <ac:spMk id="2" creationId="{28BAC361-0D7A-DC05-86B5-6DD77D322F5B}"/>
          </ac:spMkLst>
        </pc:spChg>
        <pc:spChg chg="mod">
          <ac:chgData name="Ciko, Akona" userId="d9f6d2c4-45f0-4c54-be88-1a0ca6d5eef4" providerId="ADAL" clId="{4441D261-AB0B-42C8-A986-E2DEBEE1FDE3}" dt="2024-11-11T05:17:57.688" v="1699" actId="20577"/>
          <ac:spMkLst>
            <pc:docMk/>
            <pc:sldMk cId="1562484837" sldId="3847"/>
            <ac:spMk id="3" creationId="{1BE98EFF-197D-3136-70B9-7BBD30A48931}"/>
          </ac:spMkLst>
        </pc:spChg>
        <pc:spChg chg="add mod">
          <ac:chgData name="Ciko, Akona" userId="d9f6d2c4-45f0-4c54-be88-1a0ca6d5eef4" providerId="ADAL" clId="{4441D261-AB0B-42C8-A986-E2DEBEE1FDE3}" dt="2024-11-11T05:14:41.849" v="1671" actId="14861"/>
          <ac:spMkLst>
            <pc:docMk/>
            <pc:sldMk cId="1562484837" sldId="3847"/>
            <ac:spMk id="4" creationId="{88965E0A-CD19-1725-0279-1D82FFDBC8C9}"/>
          </ac:spMkLst>
        </pc:spChg>
        <pc:picChg chg="add mod">
          <ac:chgData name="Ciko, Akona" userId="d9f6d2c4-45f0-4c54-be88-1a0ca6d5eef4" providerId="ADAL" clId="{4441D261-AB0B-42C8-A986-E2DEBEE1FDE3}" dt="2024-11-11T05:17:29.609" v="1678" actId="1076"/>
          <ac:picMkLst>
            <pc:docMk/>
            <pc:sldMk cId="1562484837" sldId="3847"/>
            <ac:picMk id="6" creationId="{F775AA56-7B39-7860-52A0-8CA10CFF3226}"/>
          </ac:picMkLst>
        </pc:picChg>
        <pc:picChg chg="add mod">
          <ac:chgData name="Ciko, Akona" userId="d9f6d2c4-45f0-4c54-be88-1a0ca6d5eef4" providerId="ADAL" clId="{4441D261-AB0B-42C8-A986-E2DEBEE1FDE3}" dt="2024-11-11T05:18:24.996" v="1701" actId="1076"/>
          <ac:picMkLst>
            <pc:docMk/>
            <pc:sldMk cId="1562484837" sldId="3847"/>
            <ac:picMk id="8" creationId="{8A2EAB51-1C2B-9A54-A86E-5DE6C40B090F}"/>
          </ac:picMkLst>
        </pc:picChg>
      </pc:sldChg>
      <pc:sldChg chg="addSp delSp modSp mod ord">
        <pc:chgData name="Ciko, Akona" userId="d9f6d2c4-45f0-4c54-be88-1a0ca6d5eef4" providerId="ADAL" clId="{4441D261-AB0B-42C8-A986-E2DEBEE1FDE3}" dt="2024-11-11T05:21:24.299" v="1707" actId="1076"/>
        <pc:sldMkLst>
          <pc:docMk/>
          <pc:sldMk cId="414613742" sldId="3848"/>
        </pc:sldMkLst>
        <pc:spChg chg="mod">
          <ac:chgData name="Ciko, Akona" userId="d9f6d2c4-45f0-4c54-be88-1a0ca6d5eef4" providerId="ADAL" clId="{4441D261-AB0B-42C8-A986-E2DEBEE1FDE3}" dt="2024-11-11T04:48:30.551" v="1442" actId="14100"/>
          <ac:spMkLst>
            <pc:docMk/>
            <pc:sldMk cId="414613742" sldId="3848"/>
            <ac:spMk id="2" creationId="{5D030A76-B788-B363-104E-266B7C7F7208}"/>
          </ac:spMkLst>
        </pc:spChg>
        <pc:spChg chg="mod">
          <ac:chgData name="Ciko, Akona" userId="d9f6d2c4-45f0-4c54-be88-1a0ca6d5eef4" providerId="ADAL" clId="{4441D261-AB0B-42C8-A986-E2DEBEE1FDE3}" dt="2024-11-11T04:47:31.031" v="1436" actId="1076"/>
          <ac:spMkLst>
            <pc:docMk/>
            <pc:sldMk cId="414613742" sldId="3848"/>
            <ac:spMk id="3" creationId="{05948542-FCE1-3AE6-C6C9-17975609DF70}"/>
          </ac:spMkLst>
        </pc:spChg>
        <pc:spChg chg="mod">
          <ac:chgData name="Ciko, Akona" userId="d9f6d2c4-45f0-4c54-be88-1a0ca6d5eef4" providerId="ADAL" clId="{4441D261-AB0B-42C8-A986-E2DEBEE1FDE3}" dt="2024-11-11T05:05:06.500" v="1555" actId="12"/>
          <ac:spMkLst>
            <pc:docMk/>
            <pc:sldMk cId="414613742" sldId="3848"/>
            <ac:spMk id="4" creationId="{3EE67564-0457-E486-97D0-8109D2C97B3F}"/>
          </ac:spMkLst>
        </pc:spChg>
        <pc:spChg chg="add del mod">
          <ac:chgData name="Ciko, Akona" userId="d9f6d2c4-45f0-4c54-be88-1a0ca6d5eef4" providerId="ADAL" clId="{4441D261-AB0B-42C8-A986-E2DEBEE1FDE3}" dt="2024-11-11T04:49:02.941" v="1446" actId="478"/>
          <ac:spMkLst>
            <pc:docMk/>
            <pc:sldMk cId="414613742" sldId="3848"/>
            <ac:spMk id="5" creationId="{EDF88F21-B8DB-F416-8CA7-1FB00388BF93}"/>
          </ac:spMkLst>
        </pc:spChg>
        <pc:spChg chg="add mod">
          <ac:chgData name="Ciko, Akona" userId="d9f6d2c4-45f0-4c54-be88-1a0ca6d5eef4" providerId="ADAL" clId="{4441D261-AB0B-42C8-A986-E2DEBEE1FDE3}" dt="2024-11-11T05:05:17.626" v="1556" actId="12"/>
          <ac:spMkLst>
            <pc:docMk/>
            <pc:sldMk cId="414613742" sldId="3848"/>
            <ac:spMk id="6" creationId="{7F3784F9-65DE-B645-6662-135CC255ECB9}"/>
          </ac:spMkLst>
        </pc:spChg>
        <pc:picChg chg="add mod">
          <ac:chgData name="Ciko, Akona" userId="d9f6d2c4-45f0-4c54-be88-1a0ca6d5eef4" providerId="ADAL" clId="{4441D261-AB0B-42C8-A986-E2DEBEE1FDE3}" dt="2024-11-11T05:21:24.299" v="1707" actId="1076"/>
          <ac:picMkLst>
            <pc:docMk/>
            <pc:sldMk cId="414613742" sldId="3848"/>
            <ac:picMk id="8" creationId="{C5FD2202-6D3B-92D5-9214-533C51318DDA}"/>
          </ac:picMkLst>
        </pc:picChg>
      </pc:sldChg>
      <pc:sldChg chg="addSp modSp mod">
        <pc:chgData name="Ciko, Akona" userId="d9f6d2c4-45f0-4c54-be88-1a0ca6d5eef4" providerId="ADAL" clId="{4441D261-AB0B-42C8-A986-E2DEBEE1FDE3}" dt="2024-11-11T05:40:52.958" v="1736" actId="14861"/>
        <pc:sldMkLst>
          <pc:docMk/>
          <pc:sldMk cId="3920724481" sldId="3849"/>
        </pc:sldMkLst>
        <pc:spChg chg="mod">
          <ac:chgData name="Ciko, Akona" userId="d9f6d2c4-45f0-4c54-be88-1a0ca6d5eef4" providerId="ADAL" clId="{4441D261-AB0B-42C8-A986-E2DEBEE1FDE3}" dt="2024-11-10T08:22:02.507" v="38" actId="113"/>
          <ac:spMkLst>
            <pc:docMk/>
            <pc:sldMk cId="3920724481" sldId="3849"/>
            <ac:spMk id="2" creationId="{43C2181D-911C-1343-7267-E35AC86CCA0E}"/>
          </ac:spMkLst>
        </pc:spChg>
        <pc:spChg chg="mod">
          <ac:chgData name="Ciko, Akona" userId="d9f6d2c4-45f0-4c54-be88-1a0ca6d5eef4" providerId="ADAL" clId="{4441D261-AB0B-42C8-A986-E2DEBEE1FDE3}" dt="2024-11-11T05:40:52.958" v="1736" actId="14861"/>
          <ac:spMkLst>
            <pc:docMk/>
            <pc:sldMk cId="3920724481" sldId="3849"/>
            <ac:spMk id="3" creationId="{9BEA8735-F1DC-1DE6-0A38-429B2F660F8A}"/>
          </ac:spMkLst>
        </pc:spChg>
        <pc:spChg chg="add">
          <ac:chgData name="Ciko, Akona" userId="d9f6d2c4-45f0-4c54-be88-1a0ca6d5eef4" providerId="ADAL" clId="{4441D261-AB0B-42C8-A986-E2DEBEE1FDE3}" dt="2024-11-10T08:30:52.249" v="122"/>
          <ac:spMkLst>
            <pc:docMk/>
            <pc:sldMk cId="3920724481" sldId="3849"/>
            <ac:spMk id="4" creationId="{21FAB2AE-22A4-93CB-56EA-16E5FAD0350F}"/>
          </ac:spMkLst>
        </pc:spChg>
        <pc:picChg chg="add mod">
          <ac:chgData name="Ciko, Akona" userId="d9f6d2c4-45f0-4c54-be88-1a0ca6d5eef4" providerId="ADAL" clId="{4441D261-AB0B-42C8-A986-E2DEBEE1FDE3}" dt="2024-11-11T05:27:49.336" v="1720" actId="14100"/>
          <ac:picMkLst>
            <pc:docMk/>
            <pc:sldMk cId="3920724481" sldId="3849"/>
            <ac:picMk id="5" creationId="{9C8D65DF-58B3-A30B-A190-B49C8E37E938}"/>
          </ac:picMkLst>
        </pc:picChg>
      </pc:sldChg>
      <pc:sldChg chg="modSp mod">
        <pc:chgData name="Ciko, Akona" userId="d9f6d2c4-45f0-4c54-be88-1a0ca6d5eef4" providerId="ADAL" clId="{4441D261-AB0B-42C8-A986-E2DEBEE1FDE3}" dt="2024-11-11T04:18:05.435" v="1248" actId="20577"/>
        <pc:sldMkLst>
          <pc:docMk/>
          <pc:sldMk cId="363098972" sldId="3850"/>
        </pc:sldMkLst>
        <pc:spChg chg="mod">
          <ac:chgData name="Ciko, Akona" userId="d9f6d2c4-45f0-4c54-be88-1a0ca6d5eef4" providerId="ADAL" clId="{4441D261-AB0B-42C8-A986-E2DEBEE1FDE3}" dt="2024-11-11T04:17:56.716" v="1247" actId="14100"/>
          <ac:spMkLst>
            <pc:docMk/>
            <pc:sldMk cId="363098972" sldId="3850"/>
            <ac:spMk id="2" creationId="{BF463CB3-2956-E8D2-C23D-A3BAA7295DEC}"/>
          </ac:spMkLst>
        </pc:spChg>
        <pc:spChg chg="mod">
          <ac:chgData name="Ciko, Akona" userId="d9f6d2c4-45f0-4c54-be88-1a0ca6d5eef4" providerId="ADAL" clId="{4441D261-AB0B-42C8-A986-E2DEBEE1FDE3}" dt="2024-11-11T04:18:05.435" v="1248" actId="20577"/>
          <ac:spMkLst>
            <pc:docMk/>
            <pc:sldMk cId="363098972" sldId="3850"/>
            <ac:spMk id="3" creationId="{FEECEBD4-35BF-26BB-D438-DA43EBD5EE89}"/>
          </ac:spMkLst>
        </pc:spChg>
      </pc:sldChg>
      <pc:sldChg chg="addSp modSp mod">
        <pc:chgData name="Ciko, Akona" userId="d9f6d2c4-45f0-4c54-be88-1a0ca6d5eef4" providerId="ADAL" clId="{4441D261-AB0B-42C8-A986-E2DEBEE1FDE3}" dt="2024-11-11T05:23:03.537" v="1711" actId="14100"/>
        <pc:sldMkLst>
          <pc:docMk/>
          <pc:sldMk cId="1127649784" sldId="3851"/>
        </pc:sldMkLst>
        <pc:spChg chg="mod">
          <ac:chgData name="Ciko, Akona" userId="d9f6d2c4-45f0-4c54-be88-1a0ca6d5eef4" providerId="ADAL" clId="{4441D261-AB0B-42C8-A986-E2DEBEE1FDE3}" dt="2024-11-11T04:52:42.435" v="1477" actId="14100"/>
          <ac:spMkLst>
            <pc:docMk/>
            <pc:sldMk cId="1127649784" sldId="3851"/>
            <ac:spMk id="2" creationId="{47A9874B-BCA9-8420-1595-EDD1865A099A}"/>
          </ac:spMkLst>
        </pc:spChg>
        <pc:spChg chg="mod">
          <ac:chgData name="Ciko, Akona" userId="d9f6d2c4-45f0-4c54-be88-1a0ca6d5eef4" providerId="ADAL" clId="{4441D261-AB0B-42C8-A986-E2DEBEE1FDE3}" dt="2024-11-11T04:31:35.825" v="1283" actId="1076"/>
          <ac:spMkLst>
            <pc:docMk/>
            <pc:sldMk cId="1127649784" sldId="3851"/>
            <ac:spMk id="3" creationId="{68A5FD2B-E3E5-1C2B-0151-21F216B14A33}"/>
          </ac:spMkLst>
        </pc:spChg>
        <pc:spChg chg="mod">
          <ac:chgData name="Ciko, Akona" userId="d9f6d2c4-45f0-4c54-be88-1a0ca6d5eef4" providerId="ADAL" clId="{4441D261-AB0B-42C8-A986-E2DEBEE1FDE3}" dt="2024-11-11T04:31:49.817" v="1285" actId="1076"/>
          <ac:spMkLst>
            <pc:docMk/>
            <pc:sldMk cId="1127649784" sldId="3851"/>
            <ac:spMk id="4" creationId="{ACFBB810-3430-2C29-1AA0-9744AA0A1AA3}"/>
          </ac:spMkLst>
        </pc:spChg>
        <pc:spChg chg="add mod">
          <ac:chgData name="Ciko, Akona" userId="d9f6d2c4-45f0-4c54-be88-1a0ca6d5eef4" providerId="ADAL" clId="{4441D261-AB0B-42C8-A986-E2DEBEE1FDE3}" dt="2024-11-11T04:39:09.908" v="1382" actId="5793"/>
          <ac:spMkLst>
            <pc:docMk/>
            <pc:sldMk cId="1127649784" sldId="3851"/>
            <ac:spMk id="5" creationId="{A68FC74B-A8F3-027C-7820-75067B404A2C}"/>
          </ac:spMkLst>
        </pc:spChg>
        <pc:spChg chg="add mod">
          <ac:chgData name="Ciko, Akona" userId="d9f6d2c4-45f0-4c54-be88-1a0ca6d5eef4" providerId="ADAL" clId="{4441D261-AB0B-42C8-A986-E2DEBEE1FDE3}" dt="2024-11-11T04:40:10.507" v="1386" actId="113"/>
          <ac:spMkLst>
            <pc:docMk/>
            <pc:sldMk cId="1127649784" sldId="3851"/>
            <ac:spMk id="10" creationId="{8B387FA4-ACC6-6D6B-2F2E-C09619A3FD7A}"/>
          </ac:spMkLst>
        </pc:spChg>
        <pc:picChg chg="add mod">
          <ac:chgData name="Ciko, Akona" userId="d9f6d2c4-45f0-4c54-be88-1a0ca6d5eef4" providerId="ADAL" clId="{4441D261-AB0B-42C8-A986-E2DEBEE1FDE3}" dt="2024-11-11T04:31:41.873" v="1284" actId="1076"/>
          <ac:picMkLst>
            <pc:docMk/>
            <pc:sldMk cId="1127649784" sldId="3851"/>
            <ac:picMk id="7" creationId="{F1F3BB77-D4DE-D3EE-C36E-209ABC356DE5}"/>
          </ac:picMkLst>
        </pc:picChg>
        <pc:picChg chg="add mod">
          <ac:chgData name="Ciko, Akona" userId="d9f6d2c4-45f0-4c54-be88-1a0ca6d5eef4" providerId="ADAL" clId="{4441D261-AB0B-42C8-A986-E2DEBEE1FDE3}" dt="2024-11-11T04:31:54.169" v="1286" actId="1076"/>
          <ac:picMkLst>
            <pc:docMk/>
            <pc:sldMk cId="1127649784" sldId="3851"/>
            <ac:picMk id="9" creationId="{BEC93919-A1F0-784B-88DE-C323A148AF63}"/>
          </ac:picMkLst>
        </pc:picChg>
        <pc:picChg chg="add mod">
          <ac:chgData name="Ciko, Akona" userId="d9f6d2c4-45f0-4c54-be88-1a0ca6d5eef4" providerId="ADAL" clId="{4441D261-AB0B-42C8-A986-E2DEBEE1FDE3}" dt="2024-11-11T05:23:03.537" v="1711" actId="14100"/>
          <ac:picMkLst>
            <pc:docMk/>
            <pc:sldMk cId="1127649784" sldId="3851"/>
            <ac:picMk id="12" creationId="{C2023FE5-C284-1421-061E-2281770D066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hyperlink" Target="mailto:Akona.Ciko@fnb.co.za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hyperlink" Target="mailto:Akonaciko1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0182" y="3730560"/>
            <a:ext cx="5273336" cy="827691"/>
          </a:xfrm>
          <a:noFill/>
        </p:spPr>
        <p:txBody>
          <a:bodyPr anchor="b">
            <a:noAutofit/>
          </a:bodyPr>
          <a:lstStyle/>
          <a:p>
            <a:r>
              <a:rPr lang="en-US" b="1" dirty="0"/>
              <a:t>Regression _Project: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450D6-BED6-29B6-4B22-1C3F063A67BB}"/>
              </a:ext>
            </a:extLst>
          </p:cNvPr>
          <p:cNvSpPr txBox="1"/>
          <p:nvPr/>
        </p:nvSpPr>
        <p:spPr>
          <a:xfrm>
            <a:off x="6096000" y="4728822"/>
            <a:ext cx="5995386" cy="92333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Title: Carbon Dioxide Emission from Agricultural Sector</a:t>
            </a:r>
          </a:p>
          <a:p>
            <a:endParaRPr lang="en-US" dirty="0"/>
          </a:p>
          <a:p>
            <a:r>
              <a:rPr lang="en-US" b="1" dirty="0"/>
              <a:t>Subtitle: Project by Akona Ciko</a:t>
            </a:r>
          </a:p>
        </p:txBody>
      </p:sp>
      <p:pic>
        <p:nvPicPr>
          <p:cNvPr id="5" name="Graphic 4" descr="Artist male with solid fill">
            <a:extLst>
              <a:ext uri="{FF2B5EF4-FFF2-40B4-BE49-F238E27FC236}">
                <a16:creationId xmlns:a16="http://schemas.microsoft.com/office/drawing/2014/main" id="{1631A9E1-D76F-904A-1804-7340EEFA6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2020" y="974324"/>
            <a:ext cx="1129684" cy="11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55" y="1287262"/>
            <a:ext cx="3653011" cy="4451707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Visuals and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Directions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Contact &amp; Questions</a:t>
            </a:r>
          </a:p>
        </p:txBody>
      </p:sp>
      <p:pic>
        <p:nvPicPr>
          <p:cNvPr id="5" name="Graphic 4" descr="Customer review outline">
            <a:extLst>
              <a:ext uri="{FF2B5EF4-FFF2-40B4-BE49-F238E27FC236}">
                <a16:creationId xmlns:a16="http://schemas.microsoft.com/office/drawing/2014/main" id="{9C8D65DF-58B3-A30B-A190-B49C8E37E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6828" y="1287262"/>
            <a:ext cx="1132088" cy="113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118" y="1157367"/>
            <a:ext cx="5507421" cy="111274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10" name="Content Placeholder 10" descr="Child looking at a world map">
            <a:extLst>
              <a:ext uri="{FF2B5EF4-FFF2-40B4-BE49-F238E27FC236}">
                <a16:creationId xmlns:a16="http://schemas.microsoft.com/office/drawing/2014/main" id="{BDDFC830-574D-79C7-544E-026A2E301E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0" b="120"/>
          <a:stretch/>
        </p:blipFill>
        <p:spPr>
          <a:xfrm>
            <a:off x="707393" y="847600"/>
            <a:ext cx="4619625" cy="461772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118" y="2540182"/>
            <a:ext cx="5507421" cy="2925138"/>
          </a:xfrm>
        </p:spPr>
        <p:txBody>
          <a:bodyPr>
            <a:normAutofit/>
          </a:bodyPr>
          <a:lstStyle/>
          <a:p>
            <a:r>
              <a:rPr lang="en-US" sz="1600" b="1" dirty="0"/>
              <a:t>Overview: </a:t>
            </a:r>
            <a:r>
              <a:rPr lang="en-US" sz="1400" dirty="0"/>
              <a:t>This project analyzes CO₂ emissions within the agricultural sector to understand its environmental impact and potential areas for emission reduction.</a:t>
            </a:r>
            <a:r>
              <a:rPr lang="en-US" sz="1400" b="1" dirty="0"/>
              <a:t> </a:t>
            </a:r>
          </a:p>
          <a:p>
            <a:endParaRPr lang="en-US" sz="2000" b="1" dirty="0"/>
          </a:p>
          <a:p>
            <a:r>
              <a:rPr lang="en-US" sz="1600" b="1" dirty="0"/>
              <a:t>Objective: </a:t>
            </a:r>
            <a:r>
              <a:rPr lang="en-US" sz="1400" dirty="0"/>
              <a:t>The goal is to provide insights that help policymakers, environmental consultants, and agricultural businesses develop sustainable, low-emission strategies.</a:t>
            </a:r>
          </a:p>
          <a:p>
            <a:endParaRPr lang="en-US" sz="2000" b="1" dirty="0"/>
          </a:p>
          <a:p>
            <a:r>
              <a:rPr lang="en-US" sz="1600" b="1" dirty="0"/>
              <a:t>Significance: </a:t>
            </a:r>
            <a:r>
              <a:rPr lang="en-US" sz="1400" dirty="0"/>
              <a:t>Highlights the importance of balancing food production demands with climate change mitigation.</a:t>
            </a:r>
          </a:p>
        </p:txBody>
      </p:sp>
      <p:pic>
        <p:nvPicPr>
          <p:cNvPr id="3" name="Graphic 2" descr="Clipboard Badge outline">
            <a:extLst>
              <a:ext uri="{FF2B5EF4-FFF2-40B4-BE49-F238E27FC236}">
                <a16:creationId xmlns:a16="http://schemas.microsoft.com/office/drawing/2014/main" id="{1179D1B3-2261-3B19-88FD-2B10012D5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5664" y="44625"/>
            <a:ext cx="1100327" cy="111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266545"/>
          </a:xfrm>
          <a:noFill/>
        </p:spPr>
        <p:txBody>
          <a:bodyPr anchor="ctr"/>
          <a:lstStyle/>
          <a:p>
            <a:pPr algn="ctr"/>
            <a:r>
              <a:rPr lang="en-US" dirty="0"/>
              <a:t>Dataset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04513"/>
            <a:ext cx="10232254" cy="392393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/>
              <a:t>Source: </a:t>
            </a:r>
            <a:r>
              <a:rPr lang="en-US" sz="1400" dirty="0"/>
              <a:t>Data collected from an authorized source (“carbon dioxide_emissions_from_agric.csv”)</a:t>
            </a:r>
          </a:p>
          <a:p>
            <a:r>
              <a:rPr lang="en-US" sz="1600" b="1" dirty="0"/>
              <a:t>Key Features_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400" b="1" dirty="0"/>
              <a:t>Area: </a:t>
            </a:r>
            <a:r>
              <a:rPr lang="en-US" sz="1400" dirty="0"/>
              <a:t>Geographical regions analyzed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400" b="1" dirty="0"/>
              <a:t>Year: </a:t>
            </a:r>
            <a:r>
              <a:rPr lang="en-US" sz="1400" dirty="0"/>
              <a:t>Time period covered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400" b="1" dirty="0"/>
              <a:t>Agricultural Activities: </a:t>
            </a:r>
            <a:r>
              <a:rPr lang="en-US" sz="1400" dirty="0"/>
              <a:t>Emission sources such as Crop Residues, Rice Cultivation, Pesticides Manufacturing, Food Transport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400" b="1" dirty="0"/>
              <a:t>Population Metrics: </a:t>
            </a:r>
            <a:r>
              <a:rPr lang="en-US" sz="1400" dirty="0"/>
              <a:t>Rural and urban population figures, total emissions, average temperature, and emissions per capita (urban/rural).</a:t>
            </a:r>
          </a:p>
          <a:p>
            <a:r>
              <a:rPr lang="en-US" sz="1600" b="1" dirty="0"/>
              <a:t>Data Scope: </a:t>
            </a:r>
            <a:r>
              <a:rPr lang="en-US" sz="1400" dirty="0"/>
              <a:t>Emissions tracked across different agricultural processes and population groups.</a:t>
            </a:r>
          </a:p>
        </p:txBody>
      </p:sp>
      <p:pic>
        <p:nvPicPr>
          <p:cNvPr id="6" name="Graphic 5" descr="Blockchain with solid fill">
            <a:extLst>
              <a:ext uri="{FF2B5EF4-FFF2-40B4-BE49-F238E27FC236}">
                <a16:creationId xmlns:a16="http://schemas.microsoft.com/office/drawing/2014/main" id="{99B4C5C4-662E-BAC4-AC83-5D2692CF7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03068"/>
            <a:ext cx="914400" cy="87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0" y="457200"/>
            <a:ext cx="5486400" cy="1220680"/>
          </a:xfrm>
          <a:noFill/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1491448"/>
            <a:ext cx="6560142" cy="4616389"/>
          </a:xfrm>
          <a:noFill/>
        </p:spPr>
        <p:txBody>
          <a:bodyPr/>
          <a:lstStyle/>
          <a:p>
            <a:r>
              <a:rPr lang="en-US" sz="2000" b="1" dirty="0"/>
              <a:t>Data Processing_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/>
              <a:t>Initial cleaning of missing data and handling outliers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Feature engineering to create new metrics such as Emissions per Capita (Rural) and Emissions per Capita (Urban) for a more nuanced analysis.</a:t>
            </a:r>
          </a:p>
          <a:p>
            <a:endParaRPr lang="en-US" sz="1500" dirty="0"/>
          </a:p>
          <a:p>
            <a:r>
              <a:rPr lang="en-US" sz="2000" b="1" dirty="0"/>
              <a:t>Analysis Tools_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/>
              <a:t>Data Analysis: </a:t>
            </a:r>
            <a:r>
              <a:rPr lang="en-US" sz="1500" dirty="0"/>
              <a:t>Pandas, NumPy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/>
              <a:t>Statistical Modeling: </a:t>
            </a:r>
            <a:r>
              <a:rPr lang="en-US" sz="1500" dirty="0"/>
              <a:t>Scipy, Sta2tsmodels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/>
              <a:t>Visualization: </a:t>
            </a:r>
            <a:r>
              <a:rPr lang="en-US" sz="1500" dirty="0"/>
              <a:t>Matplotlib, Seaborn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/>
              <a:t>Machine Learning: </a:t>
            </a:r>
            <a:r>
              <a:rPr lang="en-US" sz="1500" dirty="0"/>
              <a:t>Scikit-Learn for regression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Geospatial Analysis: </a:t>
            </a:r>
            <a:r>
              <a:rPr lang="en-US" sz="1500" dirty="0"/>
              <a:t>GeoPandas and Shapely for mapping emissions geographically.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49" y="239697"/>
            <a:ext cx="10913613" cy="798455"/>
          </a:xfrm>
          <a:noFill/>
        </p:spPr>
        <p:txBody>
          <a:bodyPr anchor="ctr"/>
          <a:lstStyle/>
          <a:p>
            <a:pPr algn="ctr"/>
            <a:r>
              <a:rPr lang="en-US" dirty="0"/>
              <a:t>Key Visuals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4373"/>
            <a:ext cx="4844607" cy="327210"/>
          </a:xfrm>
          <a:noFill/>
        </p:spPr>
        <p:txBody>
          <a:bodyPr>
            <a:normAutofit lnSpcReduction="10000"/>
          </a:bodyPr>
          <a:lstStyle/>
          <a:p>
            <a:r>
              <a:rPr lang="en-US" sz="1800" b="1" dirty="0"/>
              <a:t>Geographic Emissions Map_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1215547"/>
            <a:ext cx="5212080" cy="335920"/>
          </a:xfrm>
          <a:noFill/>
        </p:spPr>
        <p:txBody>
          <a:bodyPr>
            <a:normAutofit lnSpcReduction="10000"/>
          </a:bodyPr>
          <a:lstStyle/>
          <a:p>
            <a:r>
              <a:rPr lang="en-US" sz="1800" b="1" dirty="0"/>
              <a:t>Box Plot of Emissions by Activity_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FC74B-A8F3-027C-7820-75067B404A2C}"/>
              </a:ext>
            </a:extLst>
          </p:cNvPr>
          <p:cNvSpPr txBox="1"/>
          <p:nvPr/>
        </p:nvSpPr>
        <p:spPr>
          <a:xfrm>
            <a:off x="577049" y="4588742"/>
            <a:ext cx="51057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b="1" dirty="0"/>
              <a:t>Insights_ Geo Emission Map:</a:t>
            </a:r>
          </a:p>
          <a:p>
            <a:endParaRPr lang="en-US" sz="1600" b="1" dirty="0"/>
          </a:p>
          <a:p>
            <a:r>
              <a:rPr lang="en-US" sz="1400" dirty="0"/>
              <a:t>Certain countries or regions have significantly higher emissions, often influenced by extensive agricultural activities like deforestation or rice cultivation.</a:t>
            </a: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3BB77-D4DE-D3EE-C36E-209ABC356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9" y="1611583"/>
            <a:ext cx="5105758" cy="27485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C93919-A1F0-784B-88DE-C323A148A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570" y="1611582"/>
            <a:ext cx="5436093" cy="27485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387FA4-ACC6-6D6B-2F2E-C09619A3FD7A}"/>
              </a:ext>
            </a:extLst>
          </p:cNvPr>
          <p:cNvSpPr txBox="1"/>
          <p:nvPr/>
        </p:nvSpPr>
        <p:spPr>
          <a:xfrm>
            <a:off x="6054570" y="4587729"/>
            <a:ext cx="54360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Insights_ Box plot</a:t>
            </a:r>
          </a:p>
          <a:p>
            <a:pPr marL="342900" indent="-342900">
              <a:buAutoNum type="arabicPeriod" startAt="2"/>
            </a:pPr>
            <a:endParaRPr lang="en-US" sz="1600" b="1" dirty="0"/>
          </a:p>
          <a:p>
            <a:r>
              <a:rPr lang="en-US" sz="1400" dirty="0"/>
              <a:t>Activities like </a:t>
            </a:r>
            <a:r>
              <a:rPr lang="en-US" sz="1400" b="1" dirty="0"/>
              <a:t>Forestland Conversion </a:t>
            </a:r>
            <a:r>
              <a:rPr lang="en-US" sz="1400" dirty="0"/>
              <a:t>and </a:t>
            </a:r>
            <a:r>
              <a:rPr lang="en-US" sz="1400" b="1" dirty="0"/>
              <a:t>IPPU (Industrial Processes and Product Use) </a:t>
            </a:r>
            <a:r>
              <a:rPr lang="en-US" sz="1400" dirty="0"/>
              <a:t>show high variability, indicating areas with major emission impacts.</a:t>
            </a:r>
          </a:p>
          <a:p>
            <a:endParaRPr lang="en-US" sz="1400" dirty="0"/>
          </a:p>
          <a:p>
            <a:r>
              <a:rPr lang="en-US" sz="1400" b="1" dirty="0"/>
              <a:t>Outliers: </a:t>
            </a:r>
            <a:r>
              <a:rPr lang="en-US" sz="1400" dirty="0"/>
              <a:t>Significant outliers suggest that some activities have disproportionately high emissions compared to others</a:t>
            </a:r>
            <a:r>
              <a:rPr lang="en-US" sz="1600" b="1" dirty="0"/>
              <a:t>.</a:t>
            </a:r>
          </a:p>
        </p:txBody>
      </p:sp>
      <p:pic>
        <p:nvPicPr>
          <p:cNvPr id="12" name="Graphic 11" descr="Bar graph with upward trend with solid fill">
            <a:extLst>
              <a:ext uri="{FF2B5EF4-FFF2-40B4-BE49-F238E27FC236}">
                <a16:creationId xmlns:a16="http://schemas.microsoft.com/office/drawing/2014/main" id="{C2023FE5-C284-1421-061E-2281770D0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049" y="239696"/>
            <a:ext cx="914400" cy="7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5" y="365126"/>
            <a:ext cx="11647502" cy="1117446"/>
          </a:xfrm>
          <a:noFill/>
        </p:spPr>
        <p:txBody>
          <a:bodyPr anchor="ctr"/>
          <a:lstStyle/>
          <a:p>
            <a:pPr algn="ctr"/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690688"/>
            <a:ext cx="5846685" cy="194738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Key Findings_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b="1" dirty="0"/>
              <a:t>Emission Hotspots</a:t>
            </a:r>
            <a:r>
              <a:rPr lang="en-US" sz="1400" dirty="0"/>
              <a:t>: Specific activities such as </a:t>
            </a:r>
            <a:r>
              <a:rPr lang="en-US" sz="1400" b="1" dirty="0"/>
              <a:t>Fertilizers Manufacturing</a:t>
            </a:r>
            <a:r>
              <a:rPr lang="en-US" sz="1400" dirty="0"/>
              <a:t>, </a:t>
            </a:r>
            <a:r>
              <a:rPr lang="en-US" sz="1400" b="1" dirty="0"/>
              <a:t>Manure Management</a:t>
            </a:r>
            <a:r>
              <a:rPr lang="en-US" sz="1400" dirty="0"/>
              <a:t>, and </a:t>
            </a:r>
            <a:r>
              <a:rPr lang="en-US" sz="1400" b="1" dirty="0"/>
              <a:t>Forestland Conversion</a:t>
            </a:r>
            <a:r>
              <a:rPr lang="en-US" sz="1400" dirty="0"/>
              <a:t> contribute substantially to total emissions.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b="1" dirty="0"/>
              <a:t>Geographical Variations</a:t>
            </a:r>
            <a:r>
              <a:rPr lang="en-US" sz="1400" dirty="0"/>
              <a:t>: Regions with large agricultural sectors or extensive deforestation exhibit higher CO₂ emissions.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0093" y="1763482"/>
            <a:ext cx="5231907" cy="1947385"/>
          </a:xfrm>
          <a:noFill/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Actionable Insights_</a:t>
            </a:r>
          </a:p>
          <a:p>
            <a:pPr marL="400050" indent="-400050">
              <a:buFont typeface="Wingdings" panose="05000000000000000000" pitchFamily="2" charset="2"/>
              <a:buChar char="ü"/>
            </a:pPr>
            <a:r>
              <a:rPr lang="en-US" sz="1400" dirty="0"/>
              <a:t>These findings can guide targeted interventions in high-emission areas, like promoting sustainable farming practices or reducing deforestation for agricultural land.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784F9-65DE-B645-6662-135CC255ECB9}"/>
              </a:ext>
            </a:extLst>
          </p:cNvPr>
          <p:cNvSpPr txBox="1"/>
          <p:nvPr/>
        </p:nvSpPr>
        <p:spPr>
          <a:xfrm>
            <a:off x="838200" y="3710867"/>
            <a:ext cx="1123543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Implications for Policy_</a:t>
            </a:r>
          </a:p>
          <a:p>
            <a:endParaRPr lang="en-US" b="1" dirty="0"/>
          </a:p>
          <a:p>
            <a:pPr marL="400050" indent="-400050">
              <a:buFont typeface="Wingdings" panose="05000000000000000000" pitchFamily="2" charset="2"/>
              <a:buChar char="ü"/>
            </a:pPr>
            <a:r>
              <a:rPr lang="en-US" sz="1400" dirty="0"/>
              <a:t>The insights support climate policies aimed at emission reduction and can help in setting sector-specific emission targets in agriculture.</a:t>
            </a:r>
          </a:p>
        </p:txBody>
      </p:sp>
      <p:pic>
        <p:nvPicPr>
          <p:cNvPr id="8" name="Graphic 7" descr="Artificial Intelligence with solid fill">
            <a:extLst>
              <a:ext uri="{FF2B5EF4-FFF2-40B4-BE49-F238E27FC236}">
                <a16:creationId xmlns:a16="http://schemas.microsoft.com/office/drawing/2014/main" id="{C5FD2202-6D3B-92D5-9214-533C51318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51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031245" cy="1179590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US" dirty="0"/>
              <a:t>Future Directions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11031245" cy="287066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Next Steps_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b="1" dirty="0"/>
              <a:t>Enhanced Modeling: </a:t>
            </a:r>
            <a:r>
              <a:rPr lang="en-US" sz="1400" dirty="0"/>
              <a:t>Apply advanced machine learning models to better predict emissions based on agricultural practices and geographical factors.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b="1" dirty="0"/>
              <a:t>Incorporate Other Greenhouse Gases: </a:t>
            </a:r>
            <a:r>
              <a:rPr lang="en-US" sz="1400" dirty="0"/>
              <a:t>Expand analysis to include methane (CH₄) and nitrous oxide (N₂O), which are also significant in agriculture.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b="1" dirty="0"/>
              <a:t>Longitudinal Analysis: </a:t>
            </a:r>
            <a:r>
              <a:rPr lang="en-US" sz="1400" dirty="0"/>
              <a:t>Examine trends over time to see how emissions have evolved and where interventions have been effective.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Potential Collaboration: </a:t>
            </a:r>
            <a:r>
              <a:rPr lang="en-US" sz="1400" dirty="0"/>
              <a:t>Work with policymakers, environmental consultants, and agricultural experts to validate insights and develop practical strategies for reducing emissions</a:t>
            </a:r>
            <a:r>
              <a:rPr lang="en-US" dirty="0"/>
              <a:t>.</a:t>
            </a:r>
          </a:p>
        </p:txBody>
      </p:sp>
      <p:pic>
        <p:nvPicPr>
          <p:cNvPr id="9" name="Graphic 8" descr="Aspiration with solid fill">
            <a:extLst>
              <a:ext uri="{FF2B5EF4-FFF2-40B4-BE49-F238E27FC236}">
                <a16:creationId xmlns:a16="http://schemas.microsoft.com/office/drawing/2014/main" id="{C01DBF9E-8FAE-78EC-9AEC-639F699C1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5044" y="3651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1651"/>
            <a:ext cx="5853344" cy="2352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b="1" dirty="0"/>
              <a:t>Akona Ciko                     </a:t>
            </a:r>
          </a:p>
          <a:p>
            <a:r>
              <a:rPr lang="en-US" sz="1400" b="1" dirty="0"/>
              <a:t>Email: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  <a:hlinkClick r:id="rId3"/>
              </a:rPr>
              <a:t>Akona.Ciko@fnb.co.za</a:t>
            </a:r>
            <a:r>
              <a:rPr lang="en-US" sz="1400" dirty="0"/>
              <a:t> / </a:t>
            </a:r>
            <a:r>
              <a:rPr lang="en-US" sz="1400" dirty="0">
                <a:hlinkClick r:id="rId4"/>
              </a:rPr>
              <a:t>Akonaciko1@gmail.com</a:t>
            </a:r>
            <a:endParaRPr lang="en-US" sz="1400" dirty="0"/>
          </a:p>
          <a:p>
            <a:r>
              <a:rPr lang="en-US" sz="1400" b="1" dirty="0"/>
              <a:t>Username_ (GitHub): </a:t>
            </a:r>
            <a:r>
              <a:rPr lang="en-US" sz="1400" dirty="0"/>
              <a:t>Gibit1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65E0A-CD19-1725-0279-1D82FFDBC8C9}"/>
              </a:ext>
            </a:extLst>
          </p:cNvPr>
          <p:cNvSpPr txBox="1"/>
          <p:nvPr/>
        </p:nvSpPr>
        <p:spPr>
          <a:xfrm>
            <a:off x="6096001" y="4092950"/>
            <a:ext cx="5853344" cy="1908215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Q&amp;A Prompt_</a:t>
            </a:r>
          </a:p>
          <a:p>
            <a:endParaRPr lang="en-US" dirty="0"/>
          </a:p>
          <a:p>
            <a:r>
              <a:rPr lang="en-US" sz="1400" dirty="0"/>
              <a:t>Happy to discuss any aspects of the project further! </a:t>
            </a:r>
          </a:p>
          <a:p>
            <a:endParaRPr lang="en-US" sz="1400" dirty="0"/>
          </a:p>
          <a:p>
            <a:r>
              <a:rPr lang="en-US" sz="1400" dirty="0"/>
              <a:t>Feel free to ask about my methodology, specific insights, or how these findings can influence sustainable practices in agriculture.</a:t>
            </a:r>
          </a:p>
          <a:p>
            <a:endParaRPr lang="en-US" sz="1400" dirty="0"/>
          </a:p>
          <a:p>
            <a:r>
              <a:rPr lang="en-US" sz="1400" dirty="0"/>
              <a:t>Further details are available upon request</a:t>
            </a:r>
          </a:p>
        </p:txBody>
      </p:sp>
      <p:pic>
        <p:nvPicPr>
          <p:cNvPr id="6" name="Graphic 5" descr="Classroom with solid fill">
            <a:extLst>
              <a:ext uri="{FF2B5EF4-FFF2-40B4-BE49-F238E27FC236}">
                <a16:creationId xmlns:a16="http://schemas.microsoft.com/office/drawing/2014/main" id="{F775AA56-7B39-7860-52A0-8CA10CFF3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93724" y="4132657"/>
            <a:ext cx="914400" cy="914400"/>
          </a:xfrm>
          <a:prstGeom prst="rect">
            <a:avLst/>
          </a:prstGeom>
        </p:spPr>
      </p:pic>
      <p:pic>
        <p:nvPicPr>
          <p:cNvPr id="8" name="Graphic 7" descr="Address Book with solid fill">
            <a:extLst>
              <a:ext uri="{FF2B5EF4-FFF2-40B4-BE49-F238E27FC236}">
                <a16:creationId xmlns:a16="http://schemas.microsoft.com/office/drawing/2014/main" id="{8A2EAB51-1C2B-9A54-A86E-5DE6C40B0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6322" y="1331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{93497AFA-37CF-4688-B079-1BD795F8E1B1}tf78504181_win32</Template>
  <TotalTime>172</TotalTime>
  <Words>619</Words>
  <Application>Microsoft Office PowerPoint</Application>
  <PresentationFormat>Widescreen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Avenir Next LT Pro</vt:lpstr>
      <vt:lpstr>Avenir Next LT Pro Light</vt:lpstr>
      <vt:lpstr>Calibri</vt:lpstr>
      <vt:lpstr>Tw Cen MT</vt:lpstr>
      <vt:lpstr>Wingdings</vt:lpstr>
      <vt:lpstr>Custom</vt:lpstr>
      <vt:lpstr>Regression _Project:</vt:lpstr>
      <vt:lpstr>Agenda</vt:lpstr>
      <vt:lpstr>Introduction</vt:lpstr>
      <vt:lpstr>Dataset Summary</vt:lpstr>
      <vt:lpstr>Methodology</vt:lpstr>
      <vt:lpstr>Key Visuals &amp; Insights</vt:lpstr>
      <vt:lpstr>Conclusions </vt:lpstr>
      <vt:lpstr>Future Directions</vt:lpstr>
      <vt:lpstr>Thank you</vt:lpstr>
    </vt:vector>
  </TitlesOfParts>
  <Company>FirstRand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Ciko, Akona</dc:creator>
  <cp:lastModifiedBy>Ciko, Akona</cp:lastModifiedBy>
  <cp:revision>1</cp:revision>
  <dcterms:created xsi:type="dcterms:W3CDTF">2024-11-10T08:14:03Z</dcterms:created>
  <dcterms:modified xsi:type="dcterms:W3CDTF">2024-11-11T05:41:01Z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216eec4e-c7b8-491d-b7d8-90a69632743d_Enabled">
    <vt:lpwstr>true</vt:lpwstr>
  </property>
  <property fmtid="{D5CDD505-2E9C-101B-9397-08002B2CF9AE}" pid="4" name="MSIP_Label_216eec4e-c7b8-491d-b7d8-90a69632743d_SetDate">
    <vt:lpwstr>2024-11-10T08:19:52Z</vt:lpwstr>
  </property>
  <property fmtid="{D5CDD505-2E9C-101B-9397-08002B2CF9AE}" pid="5" name="MSIP_Label_216eec4e-c7b8-491d-b7d8-90a69632743d_Method">
    <vt:lpwstr>Standard</vt:lpwstr>
  </property>
  <property fmtid="{D5CDD505-2E9C-101B-9397-08002B2CF9AE}" pid="6" name="MSIP_Label_216eec4e-c7b8-491d-b7d8-90a69632743d_Name">
    <vt:lpwstr>216eec4e-c7b8-491d-b7d8-90a69632743d</vt:lpwstr>
  </property>
  <property fmtid="{D5CDD505-2E9C-101B-9397-08002B2CF9AE}" pid="7" name="MSIP_Label_216eec4e-c7b8-491d-b7d8-90a69632743d_SiteId">
    <vt:lpwstr>4032514a-830a-4f20-9539-81bbc35b3cd9</vt:lpwstr>
  </property>
  <property fmtid="{D5CDD505-2E9C-101B-9397-08002B2CF9AE}" pid="8" name="MSIP_Label_216eec4e-c7b8-491d-b7d8-90a69632743d_ActionId">
    <vt:lpwstr>1ad2294c-6edb-4328-b1d6-4b4e00716914</vt:lpwstr>
  </property>
  <property fmtid="{D5CDD505-2E9C-101B-9397-08002B2CF9AE}" pid="9" name="MSIP_Label_216eec4e-c7b8-491d-b7d8-90a69632743d_ContentBits">
    <vt:lpwstr>0</vt:lpwstr>
  </property>
</Properties>
</file>