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7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28-Jan-20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28-Jan-20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28-Jan-20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28-Jan-20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28-Jan-20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28-Jan-20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28-Jan-20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28-Jan-20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28-Jan-20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28-Jan-20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28-Jan-20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28-Jan-20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28-Jan-20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28-Jan-20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28-Jan-20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28-Jan-20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28-Jan-20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28-Jan-20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02D82-BFD7-4E9C-8013-54699EE3FB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Bakery Sales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DA7ED6-F5DB-4CEA-8DCE-838935B1B6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9366289" cy="861420"/>
          </a:xfrm>
        </p:spPr>
        <p:txBody>
          <a:bodyPr/>
          <a:lstStyle/>
          <a:p>
            <a:r>
              <a:rPr lang="en-US" dirty="0"/>
              <a:t>Gibrail Hassan</a:t>
            </a:r>
          </a:p>
        </p:txBody>
      </p:sp>
    </p:spTree>
    <p:extLst>
      <p:ext uri="{BB962C8B-B14F-4D97-AF65-F5344CB8AC3E}">
        <p14:creationId xmlns:p14="http://schemas.microsoft.com/office/powerpoint/2010/main" val="1349382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A3BF7-AE28-4D30-A44E-C76D43790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curves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55D4329-125B-472B-8075-2CCCEFDF7F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4" y="2882900"/>
            <a:ext cx="9315450" cy="3898900"/>
          </a:xfrm>
        </p:spPr>
      </p:pic>
    </p:spTree>
    <p:extLst>
      <p:ext uri="{BB962C8B-B14F-4D97-AF65-F5344CB8AC3E}">
        <p14:creationId xmlns:p14="http://schemas.microsoft.com/office/powerpoint/2010/main" val="1977338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D2A99-05AC-4C46-B09C-5B70B5E9B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Training Data vs Training Prediction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A779591-85DF-467E-82EB-4B49BFCC08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0237" r="20457"/>
          <a:stretch/>
        </p:blipFill>
        <p:spPr>
          <a:xfrm>
            <a:off x="230819" y="3156950"/>
            <a:ext cx="6702641" cy="3320049"/>
          </a:xfrm>
        </p:spPr>
      </p:pic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ECA84795-60C6-4057-9592-4C79FC64D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629" y="3156951"/>
            <a:ext cx="4987256" cy="30671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3821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256EC-A8DE-4B56-8C56-1079B2B52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Test Data vs Test Prediction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2C7C4B-6606-4321-BEF0-9FCA010D82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700" y="2835468"/>
            <a:ext cx="4435475" cy="2952363"/>
          </a:xfrm>
        </p:spPr>
      </p:pic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A8C784-E8A1-4937-9D77-87315F4F0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78068"/>
            <a:ext cx="5111938" cy="30671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1850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64C98-0AAD-473D-AC9C-AE37D2AAA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for next 300 days</a:t>
            </a:r>
          </a:p>
        </p:txBody>
      </p:sp>
      <p:pic>
        <p:nvPicPr>
          <p:cNvPr id="9" name="Content Placeholder 8" descr="A close up of a pencil&#10;&#10;Description automatically generated">
            <a:extLst>
              <a:ext uri="{FF2B5EF4-FFF2-40B4-BE49-F238E27FC236}">
                <a16:creationId xmlns:a16="http://schemas.microsoft.com/office/drawing/2014/main" id="{4406998B-2A82-4728-BDB4-11BA114B91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8699" y="2714625"/>
            <a:ext cx="9610725" cy="3705225"/>
          </a:xfrm>
        </p:spPr>
      </p:pic>
    </p:spTree>
    <p:extLst>
      <p:ext uri="{BB962C8B-B14F-4D97-AF65-F5344CB8AC3E}">
        <p14:creationId xmlns:p14="http://schemas.microsoft.com/office/powerpoint/2010/main" val="1550756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EA062-E913-4C6B-8D42-CE1D56823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Trends </a:t>
            </a:r>
          </a:p>
        </p:txBody>
      </p:sp>
      <p:pic>
        <p:nvPicPr>
          <p:cNvPr id="9" name="Content Placeholder 8" descr="A close up of a map&#10;&#10;Description automatically generated">
            <a:extLst>
              <a:ext uri="{FF2B5EF4-FFF2-40B4-BE49-F238E27FC236}">
                <a16:creationId xmlns:a16="http://schemas.microsoft.com/office/drawing/2014/main" id="{D7519712-06CD-45DD-8766-0D350EB342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1287" y="2546350"/>
            <a:ext cx="8761413" cy="3778250"/>
          </a:xfrm>
        </p:spPr>
      </p:pic>
    </p:spTree>
    <p:extLst>
      <p:ext uri="{BB962C8B-B14F-4D97-AF65-F5344CB8AC3E}">
        <p14:creationId xmlns:p14="http://schemas.microsoft.com/office/powerpoint/2010/main" val="1934625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E4E0-C22D-4DB9-BE24-B143AAD17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Prophet Prediction</a:t>
            </a:r>
          </a:p>
        </p:txBody>
      </p:sp>
      <p:pic>
        <p:nvPicPr>
          <p:cNvPr id="5" name="Content Placeholder 4" descr="A picture containing text, sky, map&#10;&#10;Description automatically generated">
            <a:extLst>
              <a:ext uri="{FF2B5EF4-FFF2-40B4-BE49-F238E27FC236}">
                <a16:creationId xmlns:a16="http://schemas.microsoft.com/office/drawing/2014/main" id="{65CE5EBA-BCB2-4BF5-8605-34DF552823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7750" y="2603500"/>
            <a:ext cx="8868617" cy="3416300"/>
          </a:xfrm>
        </p:spPr>
      </p:pic>
    </p:spTree>
    <p:extLst>
      <p:ext uri="{BB962C8B-B14F-4D97-AF65-F5344CB8AC3E}">
        <p14:creationId xmlns:p14="http://schemas.microsoft.com/office/powerpoint/2010/main" val="456066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EE446-1341-4480-B9D5-CF0615106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8B51AF7-5C4C-42BC-9E91-D0229DD991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50" y="2390775"/>
            <a:ext cx="11096625" cy="3638549"/>
          </a:xfrm>
        </p:spPr>
      </p:pic>
    </p:spTree>
    <p:extLst>
      <p:ext uri="{BB962C8B-B14F-4D97-AF65-F5344CB8AC3E}">
        <p14:creationId xmlns:p14="http://schemas.microsoft.com/office/powerpoint/2010/main" val="2212618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B2580-26F0-4772-882E-52E5785781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Any 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B4F59F-332F-4A95-87E6-1AF454DD56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430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5970E-C632-4E96-AAD9-3756C45131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2F46B-0004-42C0-B2BE-8208AD0BDE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22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8EAD6-3F3E-46B3-9FA5-989B65145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have?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2EFDE-EA80-4CF7-ABD8-88F2CE279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Almost 6 years of daily sales data for 6 different bakery products</a:t>
            </a:r>
          </a:p>
          <a:p>
            <a:pPr>
              <a:lnSpc>
                <a:spcPct val="200000"/>
              </a:lnSpc>
            </a:pPr>
            <a:r>
              <a:rPr lang="en-US" dirty="0"/>
              <a:t>Each grave has some characteristic</a:t>
            </a:r>
          </a:p>
          <a:p>
            <a:pPr lvl="1">
              <a:lnSpc>
                <a:spcPct val="200000"/>
              </a:lnSpc>
            </a:pPr>
            <a:r>
              <a:rPr lang="en-US" sz="1400" dirty="0"/>
              <a:t>Different items found in the graves, gender of the body, grave area, health condition </a:t>
            </a:r>
            <a:r>
              <a:rPr lang="en-US" sz="1400" dirty="0" err="1"/>
              <a:t>etc</a:t>
            </a:r>
            <a:endParaRPr lang="en-US" sz="1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240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22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6" name="Rectangle 26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Freeform 5">
            <a:extLst>
              <a:ext uri="{FF2B5EF4-FFF2-40B4-BE49-F238E27FC236}">
                <a16:creationId xmlns:a16="http://schemas.microsoft.com/office/drawing/2014/main" id="{CC3DF159-A62C-40A0-86EB-55F5FCDB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F3561D-1E27-4CC2-8CDF-1BDEDBFB1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75" y="4517136"/>
            <a:ext cx="10893095" cy="11749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Rolling mean &amp; std Deviation?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4661B6D0-A83D-49CD-8355-1C17437D97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4846" y="739628"/>
            <a:ext cx="9369041" cy="34899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8" name="Rectangle 30">
            <a:extLst>
              <a:ext uri="{FF2B5EF4-FFF2-40B4-BE49-F238E27FC236}">
                <a16:creationId xmlns:a16="http://schemas.microsoft.com/office/drawing/2014/main" id="{C5DDC647-9031-4B8C-B212-04560303C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307681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DBCEF-8FA4-48A2-AF86-08D822D10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analysis has been done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C2E19A-9614-4EB9-AEC5-CDF8A1E56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4875" y="2603502"/>
            <a:ext cx="3391957" cy="576262"/>
          </a:xfrm>
        </p:spPr>
        <p:txBody>
          <a:bodyPr/>
          <a:lstStyle/>
          <a:p>
            <a:r>
              <a:rPr lang="en-US" sz="2000" dirty="0"/>
              <a:t>Sales prediction with LSTM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CBCABB-6319-4160-9A67-797E424F0EB2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/>
          <a:lstStyle/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Designed an LSTM model which can predict </a:t>
            </a:r>
            <a:r>
              <a:rPr lang="en-US" dirty="0" err="1"/>
              <a:t>upto</a:t>
            </a:r>
            <a:r>
              <a:rPr lang="en-US" dirty="0"/>
              <a:t> one year sales with 10 to 12 % error.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885800-420C-41B6-8D79-10B94F6879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/>
          <a:lstStyle/>
          <a:p>
            <a:r>
              <a:rPr lang="en-US" sz="2000" dirty="0"/>
              <a:t>Prediction with Prophet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D74D41-D297-4E32-AC66-DD758653F684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/>
          <a:lstStyle/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Facebook Prophet is a prediction model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CBE851C-D72E-471F-90E9-4EBE9D55A1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88134" y="2603501"/>
            <a:ext cx="3732735" cy="576262"/>
          </a:xfrm>
        </p:spPr>
        <p:txBody>
          <a:bodyPr/>
          <a:lstStyle/>
          <a:p>
            <a:r>
              <a:rPr lang="en-US" dirty="0"/>
              <a:t>Statistical Analysis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CF3FF67-86A4-43D9-893E-2FE24E6FCA67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483966" cy="284729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/>
              <a:t>Analysed</a:t>
            </a:r>
            <a:r>
              <a:rPr lang="en-US" dirty="0"/>
              <a:t> average salaries over days, weeks, months, quarters and years.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796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62898-FF7D-4C58-A482-956450BAB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over different years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E63C027F-EE7B-4B30-AF50-1F03B27B10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0205" y="2603500"/>
            <a:ext cx="7675902" cy="3416300"/>
          </a:xfrm>
        </p:spPr>
      </p:pic>
    </p:spTree>
    <p:extLst>
      <p:ext uri="{BB962C8B-B14F-4D97-AF65-F5344CB8AC3E}">
        <p14:creationId xmlns:p14="http://schemas.microsoft.com/office/powerpoint/2010/main" val="1342023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E54261-E4C4-4BF7-AA1A-ECC6F725A0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066" y="1669796"/>
            <a:ext cx="10035037" cy="390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505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484EA-A708-4493-B148-65D8C65FE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US"/>
              <a:t>Weekends vs Weekdays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A76584-CE38-4D65-B145-C9875B5EA2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575" y="2603499"/>
            <a:ext cx="11353800" cy="3844925"/>
          </a:xfrm>
        </p:spPr>
      </p:pic>
    </p:spTree>
    <p:extLst>
      <p:ext uri="{BB962C8B-B14F-4D97-AF65-F5344CB8AC3E}">
        <p14:creationId xmlns:p14="http://schemas.microsoft.com/office/powerpoint/2010/main" val="1065597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B2227-915A-4569-B4C2-B84322F6F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Weekdays vs Weekends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E3641091-F124-43DB-82E5-75619D059F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4816" y="2970530"/>
            <a:ext cx="8993634" cy="3525520"/>
          </a:xfrm>
        </p:spPr>
      </p:pic>
    </p:spTree>
    <p:extLst>
      <p:ext uri="{BB962C8B-B14F-4D97-AF65-F5344CB8AC3E}">
        <p14:creationId xmlns:p14="http://schemas.microsoft.com/office/powerpoint/2010/main" val="1031856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4EEF-9EDB-48DD-A1B5-2EFFAD7DA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Distribution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4FBD5F43-AF6A-4E86-A037-2B2BEF967A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6104" y="2603499"/>
            <a:ext cx="9075721" cy="3749675"/>
          </a:xfrm>
        </p:spPr>
      </p:pic>
    </p:spTree>
    <p:extLst>
      <p:ext uri="{BB962C8B-B14F-4D97-AF65-F5344CB8AC3E}">
        <p14:creationId xmlns:p14="http://schemas.microsoft.com/office/powerpoint/2010/main" val="35892071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4877</TotalTime>
  <Words>142</Words>
  <Application>Microsoft Office PowerPoint</Application>
  <PresentationFormat>Widescreen</PresentationFormat>
  <Paragraphs>32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Century Gothic</vt:lpstr>
      <vt:lpstr>Wingdings</vt:lpstr>
      <vt:lpstr>Wingdings 3</vt:lpstr>
      <vt:lpstr>Ion Boardroom</vt:lpstr>
      <vt:lpstr>Bakery Sales Prediction</vt:lpstr>
      <vt:lpstr>What do we have?</vt:lpstr>
      <vt:lpstr>Rolling mean &amp; std Deviation?</vt:lpstr>
      <vt:lpstr>What analysis has been done</vt:lpstr>
      <vt:lpstr>Sales over different years</vt:lpstr>
      <vt:lpstr>PowerPoint Presentation</vt:lpstr>
      <vt:lpstr>Weekends vs Weekdays</vt:lpstr>
      <vt:lpstr>Weekdays vs Weekends</vt:lpstr>
      <vt:lpstr>Probability Distribution</vt:lpstr>
      <vt:lpstr>Loss curves</vt:lpstr>
      <vt:lpstr>Training Data vs Training Prediction</vt:lpstr>
      <vt:lpstr>Test Data vs Test Prediction</vt:lpstr>
      <vt:lpstr>Prediction for next 300 days</vt:lpstr>
      <vt:lpstr>Trends </vt:lpstr>
      <vt:lpstr>Prophet Prediction</vt:lpstr>
      <vt:lpstr>Evaluation</vt:lpstr>
      <vt:lpstr>Any Questions?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Bakery Sales Prediction</dc:title>
  <dc:creator>Gibrail Hassan</dc:creator>
  <cp:lastModifiedBy>Gibrail Hassan</cp:lastModifiedBy>
  <cp:revision>5</cp:revision>
  <dcterms:created xsi:type="dcterms:W3CDTF">2020-01-28T15:44:15Z</dcterms:created>
  <dcterms:modified xsi:type="dcterms:W3CDTF">2020-02-01T01:01:57Z</dcterms:modified>
</cp:coreProperties>
</file>