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6C0C-1A12-02E2-FCCE-DE5B515DB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99EF-101A-76C4-AE9C-A5E151ACD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1AD2-7F10-8163-E891-AF873DCA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8ABA-606C-0C2F-115A-827C5A26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D4E4-CD7E-F389-EE9A-D2C90AD6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260D-5800-709F-6F7D-DE97379E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60D7-C0E2-61E8-4E48-0A5D83A1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1C2B-74FE-2006-450C-E3058046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6C6C-1E63-249F-AE04-472C2A13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41E1-9416-B660-CB6A-135E1EA2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9C00D-3989-B06C-7923-B3D51FDC3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0CB6D-0F1A-8690-1D40-31B401C1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BF76-47DB-9192-DECB-29FF1D83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883F-63D7-7BBA-163A-B88A2D0B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A288-2BFE-24CD-332C-7CDA69CE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42A9-7FFE-298F-C172-80334EB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C97C-1BE1-B93C-2EF9-922C24DC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4393-B129-9A69-E16B-CFB1B602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2AF5-525C-C001-3C10-92BF8DBD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6914-19D5-F198-376B-B05FF886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F768-9914-9E63-0734-150F0D7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99842-FEA4-980A-94B3-F305E285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E535-7094-ED3F-C0D3-D35AFDEF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5D28-6EB5-C72D-6B21-74F615B7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40D5-113F-C96A-0013-630AC294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F22-CF71-E567-8B4D-E31ADD3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F6C-C300-AB30-DE74-13B7EB39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3B4B0-8724-133E-CF76-4BD61C35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91EC8-ECD3-FDE2-B446-0774B582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99A8-446E-54C8-F15B-F5E2434C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3122-E048-5E42-915D-E8333040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2BD-F7B6-92D7-8FAC-2A14F3F4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020F-4318-21E3-6FBA-FA0CD613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44AF-61E1-EDC6-9213-2281F47F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FA2E-CD13-1C6E-F8AB-ADAD6B83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9C3B5-ED03-B677-7472-68467D992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9EB49-601F-161B-F185-2EEB148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F3724-4BA0-0615-2823-B816B0A2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EF17F-B4DC-73E2-446C-182C6951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2633-46D4-F29E-E0C5-A43B0558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82303-79AE-22B2-42D2-62F2E76E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43177-0308-1C72-348E-594456B0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5C54-5EAA-8422-4BEF-BAFABFF1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F420A-3153-B75A-CC8E-CCADD7B4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52864-8213-4339-2003-11D1F5DF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96871-25CE-6679-6C73-AE8312F0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7A2F-7027-EBCF-1ECF-2C2FCA7C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71DD-3A0C-1B90-FF3F-24583353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8CAF-C8C0-F583-A2B9-184AB576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3628-7D57-B5F8-EE09-B6DB2165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93E58-FD4E-681C-E405-0278744E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D75B-0359-826C-85C9-E6E760E7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9E9-8A36-9EBB-7FF5-70568E31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0F82D-0EAF-14EC-C0C1-5BD1E64A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87B72-6867-2A9F-4CE8-430C8A33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A2D7-C626-9C2B-C8C7-4056ADB6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B2B6-E867-1281-C8CD-3518CA73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83EB5-6A12-CA3C-129A-89AF5058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66279-97E1-CDBC-A222-FE35CB08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F4317-919F-5720-DB74-9F6A1D6A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061F-5192-1EE9-03A1-BEADF0214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D2B9-CCDC-4E30-9E95-FB8A35CA50B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95AE-B779-DFF4-8F12-5AA5A3DA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C953-F4CD-24C9-906F-D4E17C662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C334-D0F2-4560-84B0-36434E30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1521-331C-8531-989B-120A0A48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React.js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420A-2A1C-FDD6-D7D6-39E27E5A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What it is,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9774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71D24E-E19A-82C0-ADF9-E1B2C46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REACT?</a:t>
            </a:r>
          </a:p>
        </p:txBody>
      </p:sp>
      <p:pic>
        <p:nvPicPr>
          <p:cNvPr id="7" name="Picture Placeholder 6" descr="A blue atom symbol with a circle in center&#10;&#10;Description automatically generated">
            <a:extLst>
              <a:ext uri="{FF2B5EF4-FFF2-40B4-BE49-F238E27FC236}">
                <a16:creationId xmlns:a16="http://schemas.microsoft.com/office/drawing/2014/main" id="{6D79C1BA-5D04-5457-EF17-B8B68789A8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0" b="733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390A3-0EB7-4A4E-A0B8-5553BC29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Javascript</a:t>
            </a:r>
            <a:r>
              <a:rPr lang="en-US" sz="2000" dirty="0"/>
              <a:t> library for building UI’s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Component based: build individual components and then display them when you want them based on state</a:t>
            </a:r>
          </a:p>
          <a:p>
            <a:endParaRPr lang="en-US" sz="2000" dirty="0"/>
          </a:p>
          <a:p>
            <a:r>
              <a:rPr lang="en-US" sz="2000" dirty="0"/>
              <a:t>- JSX – using html-like code in </a:t>
            </a:r>
            <a:r>
              <a:rPr lang="en-US" sz="2000" dirty="0" err="1"/>
              <a:t>javascript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21D98-3392-1512-0362-319DB69B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107640"/>
            <a:ext cx="9664846" cy="24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2F544-9A76-CB30-A22D-344289FE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648561"/>
            <a:ext cx="9664846" cy="33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39499-28BB-3CE5-3714-B6F09709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648561"/>
            <a:ext cx="9664846" cy="33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576E81F2-B3B8-5C3D-E47F-BFB84AB15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90" y="2368569"/>
            <a:ext cx="7064478" cy="42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EE9F7-666E-6F9F-55C5-8FF530FF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3129"/>
            <a:ext cx="11277600" cy="40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45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React.js</vt:lpstr>
      <vt:lpstr>What is REACT?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Jason Gibson</dc:creator>
  <cp:lastModifiedBy>Jason Gibson</cp:lastModifiedBy>
  <cp:revision>2</cp:revision>
  <dcterms:created xsi:type="dcterms:W3CDTF">2024-10-07T15:33:10Z</dcterms:created>
  <dcterms:modified xsi:type="dcterms:W3CDTF">2024-11-06T02:13:20Z</dcterms:modified>
</cp:coreProperties>
</file>