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26C0C-1A12-02E2-FCCE-DE5B515DB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A599EF-101A-76C4-AE9C-A5E151ACD2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71AD2-7F10-8163-E891-AF873DCA2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D2B9-CCDC-4E30-9E95-FB8A35CA50BE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48ABA-606C-0C2F-115A-827C5A265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8D4E4-CD7E-F389-EE9A-D2C90AD68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C334-D0F2-4560-84B0-36434E30F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4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260D-5800-709F-6F7D-DE97379EC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3360D7-C0E2-61E8-4E48-0A5D83A1B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B1C2B-74FE-2006-450C-E3058046E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D2B9-CCDC-4E30-9E95-FB8A35CA50BE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06C6C-1E63-249F-AE04-472C2A134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441E1-9416-B660-CB6A-135E1EA20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C334-D0F2-4560-84B0-36434E30F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29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E9C00D-3989-B06C-7923-B3D51FDC34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0CB6D-0F1A-8690-1D40-31B401C1F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DBF76-47DB-9192-DECB-29FF1D836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D2B9-CCDC-4E30-9E95-FB8A35CA50BE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E883F-63D7-7BBA-163A-B88A2D0BD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4A288-2BFE-24CD-332C-7CDA69CEC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C334-D0F2-4560-84B0-36434E30F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05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742A9-7FFE-298F-C172-80334EB6F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9C97C-1BE1-B93C-2EF9-922C24DC9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94393-B129-9A69-E16B-CFB1B6028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D2B9-CCDC-4E30-9E95-FB8A35CA50BE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52AF5-525C-C001-3C10-92BF8DBD7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16914-19D5-F198-376B-B05FF886D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C334-D0F2-4560-84B0-36434E30F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18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8F768-9914-9E63-0734-150F0D7E7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99842-FEA4-980A-94B3-F305E285B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AE535-7094-ED3F-C0D3-D35AFDEF3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D2B9-CCDC-4E30-9E95-FB8A35CA50BE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15D28-6EB5-C72D-6B21-74F615B78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E40D5-113F-C96A-0013-630AC2941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C334-D0F2-4560-84B0-36434E30F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877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B2F22-CF71-E567-8B4D-E31ADD321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27F6C-C300-AB30-DE74-13B7EB399B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13B4B0-8724-133E-CF76-4BD61C35C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91EC8-ECD3-FDE2-B446-0774B5821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D2B9-CCDC-4E30-9E95-FB8A35CA50BE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699A8-446E-54C8-F15B-F5E2434C3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283122-E048-5E42-915D-E83330405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C334-D0F2-4560-84B0-36434E30F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823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102BD-F7B6-92D7-8FAC-2A14F3F4E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3020F-4318-21E3-6FBA-FA0CD6138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8444AF-61E1-EDC6-9213-2281F47F1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F2FA2E-CD13-1C6E-F8AB-ADAD6B834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C9C3B5-ED03-B677-7472-68467D9925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89EB49-601F-161B-F185-2EEB1481F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D2B9-CCDC-4E30-9E95-FB8A35CA50BE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9F3724-4BA0-0615-2823-B816B0A2B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FEF17F-B4DC-73E2-446C-182C69514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C334-D0F2-4560-84B0-36434E30F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015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12633-46D4-F29E-E0C5-A43B05587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082303-79AE-22B2-42D2-62F2E76E8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D2B9-CCDC-4E30-9E95-FB8A35CA50BE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C43177-0308-1C72-348E-594456B0D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A65C54-5EAA-8422-4BEF-BAFABFF1E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C334-D0F2-4560-84B0-36434E30F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03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1F420A-3153-B75A-CC8E-CCADD7B46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D2B9-CCDC-4E30-9E95-FB8A35CA50BE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C52864-8213-4339-2003-11D1F5DF9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96871-25CE-6679-6C73-AE8312F00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C334-D0F2-4560-84B0-36434E30F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67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E7A2F-7027-EBCF-1ECF-2C2FCA7C9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071DD-3A0C-1B90-FF3F-245833537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D8CAF-C8C0-F583-A2B9-184AB576B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F43628-7D57-B5F8-EE09-B6DB21658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D2B9-CCDC-4E30-9E95-FB8A35CA50BE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C93E58-FD4E-681C-E405-0278744E0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FD75B-0359-826C-85C9-E6E760E7C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C334-D0F2-4560-84B0-36434E30F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460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FD9E9-8A36-9EBB-7FF5-70568E319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30F82D-0EAF-14EC-C0C1-5BD1E64A0E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87B72-6867-2A9F-4CE8-430C8A337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36A2D7-C626-9C2B-C8C7-4056ADB61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D2B9-CCDC-4E30-9E95-FB8A35CA50BE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2FB2B6-E867-1281-C8CD-3518CA731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D83EB5-6A12-CA3C-129A-89AF50582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C334-D0F2-4560-84B0-36434E30F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26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366279-97E1-CDBC-A222-FE35CB084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F4317-919F-5720-DB74-9F6A1D6A2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4061F-5192-1EE9-03A1-BEADF02142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ED2B9-CCDC-4E30-9E95-FB8A35CA50BE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395AE-B779-DFF4-8F12-5AA5A3DA88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2C953-F4CD-24C9-906F-D4E17C6623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BC334-D0F2-4560-84B0-36434E30F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452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671521-331C-8531-989B-120A0A48F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React.js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5D420A-2A1C-FDD6-D7D6-39E27E5A7E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What it is, what it does.</a:t>
            </a:r>
          </a:p>
        </p:txBody>
      </p:sp>
    </p:spTree>
    <p:extLst>
      <p:ext uri="{BB962C8B-B14F-4D97-AF65-F5344CB8AC3E}">
        <p14:creationId xmlns:p14="http://schemas.microsoft.com/office/powerpoint/2010/main" val="3977412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E694B-7BA6-DF69-6F63-FCFE1F1E369B}"/>
              </a:ext>
            </a:extLst>
          </p:cNvPr>
          <p:cNvSpPr txBox="1"/>
          <p:nvPr/>
        </p:nvSpPr>
        <p:spPr>
          <a:xfrm>
            <a:off x="314036" y="267855"/>
            <a:ext cx="115916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Javascript</a:t>
            </a:r>
            <a:r>
              <a:rPr lang="en-US" dirty="0"/>
              <a:t> library for building UI’s</a:t>
            </a:r>
          </a:p>
          <a:p>
            <a:r>
              <a:rPr lang="en-US" dirty="0"/>
              <a:t>Component based: build individual components and then display them when you want them based on state</a:t>
            </a:r>
          </a:p>
          <a:p>
            <a:r>
              <a:rPr lang="en-US" dirty="0"/>
              <a:t>JSX – using html-like code in </a:t>
            </a:r>
            <a:r>
              <a:rPr lang="en-US" dirty="0" err="1"/>
              <a:t>javascript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135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121D98-3392-1512-0362-319DB69BF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578" y="2107640"/>
            <a:ext cx="9664846" cy="246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516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82F544-9A76-CB30-A22D-344289FE9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578" y="1648561"/>
            <a:ext cx="9664846" cy="338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741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F39499-28BB-3CE5-3714-B6F097096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578" y="1648561"/>
            <a:ext cx="9664846" cy="338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281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4EE9F7-666E-6F9F-55C5-8FF530FFB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3129"/>
            <a:ext cx="11277600" cy="403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992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3039</TotalTime>
  <Words>40</Words>
  <Application>Microsoft Office PowerPoint</Application>
  <PresentationFormat>Widescreen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React.js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React.js</dc:title>
  <dc:creator>Jason Gibson</dc:creator>
  <cp:lastModifiedBy>Jason Gibson</cp:lastModifiedBy>
  <cp:revision>1</cp:revision>
  <dcterms:created xsi:type="dcterms:W3CDTF">2024-10-07T15:33:10Z</dcterms:created>
  <dcterms:modified xsi:type="dcterms:W3CDTF">2024-10-09T18:12:27Z</dcterms:modified>
</cp:coreProperties>
</file>