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WSFC to AWS — Single-Subnet AG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High-level plan • VNN + NLB • No DNN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1)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WSFC health, backups validated</a:t>
            </a:r>
          </a:p>
          <a:p>
            <a:pPr/>
            <a:r>
              <a:t>Landing zone ready (VPC, subnet, SSM, IAM)</a:t>
            </a:r>
          </a:p>
          <a:p>
            <a:pPr/>
            <a:r>
              <a:t>Hybrid link: VPN now, DX later</a:t>
            </a:r>
          </a:p>
          <a:p>
            <a:pPr/>
            <a:r>
              <a:t>Ports: 1433 (clients), 5022 (AG)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2)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Route tables for on‑prem↔AWS</a:t>
            </a:r>
          </a:p>
          <a:p>
            <a:pPr/>
            <a:r>
              <a:t>DNS via conditional forwarders/AD</a:t>
            </a:r>
          </a:p>
          <a:p>
            <a:pPr/>
            <a:r>
              <a:t>Least‑privilege SGs</a:t>
            </a:r>
          </a:p>
          <a:p>
            <a:pPr/>
            <a:r>
              <a:t>Time sync &amp; domain join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3) AWS VMs &amp;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EC2 Windows in single private subnet</a:t>
            </a:r>
          </a:p>
          <a:p>
            <a:pPr/>
            <a:r>
              <a:t>EBS: separate data/log/tempdb</a:t>
            </a:r>
          </a:p>
          <a:p>
            <a:pPr/>
            <a:r>
              <a:t>Enable AlwaysOn, AG endpoint 5022</a:t>
            </a:r>
          </a:p>
          <a:p>
            <a:pPr/>
            <a:r>
              <a:t>No public IPs; SSM access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4) Quorum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AWS nodes to WSFC</a:t>
            </a:r>
          </a:p>
          <a:p>
            <a:pPr/>
            <a:r>
              <a:t>Quorum: Node + File Share Witness (on‑prem)</a:t>
            </a:r>
          </a:p>
          <a:p>
            <a:pPr/>
            <a:r>
              <a:t>Dynamic quorum; vote mgmt to avoid split‑brain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5) LB &amp; Listener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NLB (TCP 1433)</a:t>
            </a:r>
          </a:p>
          <a:p>
            <a:pPr/>
            <a:r>
              <a:t>Health check favors the primary only</a:t>
            </a:r>
          </a:p>
          <a:p>
            <a:pPr/>
            <a:r>
              <a:t>Create VNN listener; set RegisterAllProvidersIP=0, HostRecordTTL=60</a:t>
            </a:r>
          </a:p>
          <a:p>
            <a:pPr/>
            <a:r>
              <a:t>Clients use NLB DNS endpoint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6) SQL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replicas; automatic seeding</a:t>
            </a:r>
          </a:p>
          <a:p>
            <a:pPr/>
            <a:r>
              <a:t>ASYNC initially; evaluate SYNC later</a:t>
            </a:r>
          </a:p>
          <a:p>
            <a:pPr/>
            <a:r>
              <a:t>Readable secondaries optional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7)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Manual failover to AWS</a:t>
            </a:r>
          </a:p>
          <a:p>
            <a:pPr/>
            <a:r>
              <a:t>Validate via NLB DNS</a:t>
            </a:r>
          </a:p>
          <a:p>
            <a:pPr/>
            <a:r>
              <a:t>DBCC + parity checks; fail back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8) Cutover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Quiesce, switch to SYNC</a:t>
            </a:r>
          </a:p>
          <a:p>
            <a:pPr/>
            <a:r>
              <a:t>Fail over to AWS; switch clients to NLB DNS</a:t>
            </a:r>
          </a:p>
          <a:p>
            <a:pPr/>
            <a:r>
              <a:t>Monitor; re‑weight quorum to favor AWS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