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BC3F42-6494-44EE-AE9D-4C48A520119E}">
  <a:tblStyle styleId="{7EBC3F42-6494-44EE-AE9D-4C48A52011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f813035ac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f813035ac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813035ac_0_2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813035ac_0_2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f9c17b6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f9c17b6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f9c17b66f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f9c17b66f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f813035ac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f813035ac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f813035ac_0_2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f813035ac_0_2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f813035ac_0_2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f813035ac_0_2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f813035ac_0_2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f813035ac_0_2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f9c17b6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f9c17b6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f9c17b6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f9c17b6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f9c17b6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f9c17b6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f9c17b6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f9c17b6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f813035ac_0_1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f813035ac_0_1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f813035ac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f813035ac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f87a338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f87a338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f9c17b6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f9c17b6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f9c17b6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f9c17b6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f813035ac_0_1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f813035ac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f813035ac_0_2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f813035ac_0_2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717350" y="545175"/>
            <a:ext cx="7893000" cy="1853700"/>
          </a:xfrm>
          <a:prstGeom prst="rect">
            <a:avLst/>
          </a:prstGeom>
        </p:spPr>
        <p:txBody>
          <a:bodyPr anchorCtr="0" anchor="b" bIns="91425" lIns="91425" spcFirstLastPara="1" rIns="91425" wrap="square" tIns="91425">
            <a:normAutofit/>
          </a:bodyPr>
          <a:lstStyle/>
          <a:p>
            <a:pPr indent="0" lvl="0" marL="457200" rtl="0" algn="l">
              <a:spcBef>
                <a:spcPts val="0"/>
              </a:spcBef>
              <a:spcAft>
                <a:spcPts val="0"/>
              </a:spcAft>
              <a:buNone/>
            </a:pPr>
            <a:r>
              <a:rPr lang="en"/>
              <a:t>EXAM PORTAL SYSTEM</a:t>
            </a:r>
            <a:endParaRPr/>
          </a:p>
        </p:txBody>
      </p:sp>
      <p:pic>
        <p:nvPicPr>
          <p:cNvPr id="68" name="Google Shape;68;p13"/>
          <p:cNvPicPr preferRelativeResize="0"/>
          <p:nvPr/>
        </p:nvPicPr>
        <p:blipFill>
          <a:blip r:embed="rId3">
            <a:alphaModFix/>
          </a:blip>
          <a:stretch>
            <a:fillRect/>
          </a:stretch>
        </p:blipFill>
        <p:spPr>
          <a:xfrm>
            <a:off x="228875" y="2571750"/>
            <a:ext cx="2311144" cy="232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lnSpc>
                <a:spcPct val="107500"/>
              </a:lnSpc>
              <a:spcBef>
                <a:spcPts val="0"/>
              </a:spcBef>
              <a:spcAft>
                <a:spcPts val="0"/>
              </a:spcAft>
              <a:buNone/>
            </a:pPr>
            <a:r>
              <a:rPr b="1" lang="en" sz="3000">
                <a:solidFill>
                  <a:srgbClr val="FFFFFF"/>
                </a:solidFill>
                <a:latin typeface="Arial"/>
                <a:ea typeface="Arial"/>
                <a:cs typeface="Arial"/>
                <a:sym typeface="Arial"/>
              </a:rPr>
              <a:t>ACTIVITY </a:t>
            </a:r>
            <a:r>
              <a:rPr lang="en"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indent="0" lvl="0" marL="0" rtl="0" algn="l">
              <a:spcBef>
                <a:spcPts val="0"/>
              </a:spcBef>
              <a:spcAft>
                <a:spcPts val="1200"/>
              </a:spcAft>
              <a:buNone/>
            </a:pPr>
            <a:r>
              <a:rPr b="1" lang="en" sz="3000">
                <a:solidFill>
                  <a:srgbClr val="FFFFFF"/>
                </a:solidFill>
                <a:latin typeface="Arial"/>
                <a:ea typeface="Arial"/>
                <a:cs typeface="Arial"/>
                <a:sym typeface="Arial"/>
              </a:rPr>
              <a:t>DIAGRAM</a:t>
            </a:r>
            <a:endParaRPr/>
          </a:p>
        </p:txBody>
      </p:sp>
      <p:pic>
        <p:nvPicPr>
          <p:cNvPr id="144" name="Google Shape;144;p22"/>
          <p:cNvPicPr preferRelativeResize="0"/>
          <p:nvPr/>
        </p:nvPicPr>
        <p:blipFill>
          <a:blip r:embed="rId3">
            <a:alphaModFix/>
          </a:blip>
          <a:stretch>
            <a:fillRect/>
          </a:stretch>
        </p:blipFill>
        <p:spPr>
          <a:xfrm>
            <a:off x="4116025" y="152400"/>
            <a:ext cx="3654027"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3"/>
          <p:cNvSpPr txBox="1"/>
          <p:nvPr>
            <p:ph type="title"/>
          </p:nvPr>
        </p:nvSpPr>
        <p:spPr>
          <a:xfrm>
            <a:off x="423250" y="173525"/>
            <a:ext cx="8520600" cy="14994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rPr b="0" lang="en" sz="4800">
                <a:solidFill>
                  <a:srgbClr val="000000"/>
                </a:solidFill>
                <a:highlight>
                  <a:schemeClr val="accent4"/>
                </a:highlight>
                <a:latin typeface="Arial"/>
                <a:ea typeface="Arial"/>
                <a:cs typeface="Arial"/>
                <a:sym typeface="Arial"/>
              </a:rPr>
              <a:t>REQUIREMENTS</a:t>
            </a:r>
            <a:endParaRPr b="0" sz="4800">
              <a:solidFill>
                <a:srgbClr val="000000"/>
              </a:solidFill>
              <a:highlight>
                <a:schemeClr val="accent4"/>
              </a:highlight>
              <a:latin typeface="Arial"/>
              <a:ea typeface="Arial"/>
              <a:cs typeface="Arial"/>
              <a:sym typeface="Arial"/>
            </a:endParaRPr>
          </a:p>
          <a:p>
            <a:pPr indent="0" lvl="0" marL="0" rtl="0" algn="l">
              <a:spcBef>
                <a:spcPts val="0"/>
              </a:spcBef>
              <a:spcAft>
                <a:spcPts val="0"/>
              </a:spcAft>
              <a:buNone/>
            </a:pPr>
            <a:r>
              <a:t/>
            </a:r>
            <a:endParaRPr/>
          </a:p>
        </p:txBody>
      </p:sp>
      <p:sp>
        <p:nvSpPr>
          <p:cNvPr id="150" name="Google Shape;150;p23"/>
          <p:cNvSpPr txBox="1"/>
          <p:nvPr>
            <p:ph idx="1" type="body"/>
          </p:nvPr>
        </p:nvSpPr>
        <p:spPr>
          <a:xfrm>
            <a:off x="572100" y="1737150"/>
            <a:ext cx="3999900" cy="3302700"/>
          </a:xfrm>
          <a:prstGeom prst="rect">
            <a:avLst/>
          </a:prstGeom>
        </p:spPr>
        <p:txBody>
          <a:bodyPr anchorCtr="0" anchor="t" bIns="91425" lIns="91425" spcFirstLastPara="1" rIns="91425" wrap="square" tIns="91425">
            <a:normAutofit lnSpcReduction="20000"/>
          </a:bodyPr>
          <a:lstStyle/>
          <a:p>
            <a:pPr indent="-323850" lvl="0" marL="457200" rtl="0" algn="l">
              <a:lnSpc>
                <a:spcPct val="90000"/>
              </a:lnSpc>
              <a:spcBef>
                <a:spcPts val="1000"/>
              </a:spcBef>
              <a:spcAft>
                <a:spcPts val="0"/>
              </a:spcAft>
              <a:buClr>
                <a:srgbClr val="000000"/>
              </a:buClr>
              <a:buSzPts val="1500"/>
              <a:buChar char="●"/>
            </a:pPr>
            <a:r>
              <a:rPr lang="en" sz="1500">
                <a:solidFill>
                  <a:srgbClr val="000000"/>
                </a:solidFill>
              </a:rPr>
              <a:t>Windows 10 version.</a:t>
            </a:r>
            <a:endParaRPr sz="1500">
              <a:solidFill>
                <a:srgbClr val="000000"/>
              </a:solidFill>
            </a:endParaRPr>
          </a:p>
          <a:p>
            <a:pPr indent="0" lvl="0" marL="457200" rtl="0" algn="l">
              <a:lnSpc>
                <a:spcPct val="90000"/>
              </a:lnSpc>
              <a:spcBef>
                <a:spcPts val="1000"/>
              </a:spcBef>
              <a:spcAft>
                <a:spcPts val="0"/>
              </a:spcAft>
              <a:buNone/>
            </a:pPr>
            <a:r>
              <a:t/>
            </a:r>
            <a:endParaRPr sz="1500">
              <a:solidFill>
                <a:srgbClr val="000000"/>
              </a:solidFill>
            </a:endParaRPr>
          </a:p>
          <a:p>
            <a:pPr indent="-323850" lvl="0" marL="457200" rtl="0" algn="l">
              <a:lnSpc>
                <a:spcPct val="90000"/>
              </a:lnSpc>
              <a:spcBef>
                <a:spcPts val="1000"/>
              </a:spcBef>
              <a:spcAft>
                <a:spcPts val="0"/>
              </a:spcAft>
              <a:buClr>
                <a:srgbClr val="000000"/>
              </a:buClr>
              <a:buSzPts val="1500"/>
              <a:buChar char="●"/>
            </a:pPr>
            <a:r>
              <a:rPr lang="en" sz="1500">
                <a:solidFill>
                  <a:srgbClr val="000000"/>
                </a:solidFill>
              </a:rPr>
              <a:t>A browser which supports HTML &amp; JavaScript.</a:t>
            </a:r>
            <a:endParaRPr sz="1500">
              <a:solidFill>
                <a:srgbClr val="000000"/>
              </a:solidFill>
            </a:endParaRPr>
          </a:p>
          <a:p>
            <a:pPr indent="0" lvl="0" marL="457200" rtl="0" algn="l">
              <a:lnSpc>
                <a:spcPct val="90000"/>
              </a:lnSpc>
              <a:spcBef>
                <a:spcPts val="1000"/>
              </a:spcBef>
              <a:spcAft>
                <a:spcPts val="0"/>
              </a:spcAft>
              <a:buNone/>
            </a:pPr>
            <a:r>
              <a:t/>
            </a:r>
            <a:endParaRPr sz="1500">
              <a:solidFill>
                <a:srgbClr val="000000"/>
              </a:solidFill>
            </a:endParaRPr>
          </a:p>
          <a:p>
            <a:pPr indent="-323850" lvl="0" marL="457200" rtl="0" algn="l">
              <a:lnSpc>
                <a:spcPct val="90000"/>
              </a:lnSpc>
              <a:spcBef>
                <a:spcPts val="1000"/>
              </a:spcBef>
              <a:spcAft>
                <a:spcPts val="0"/>
              </a:spcAft>
              <a:buClr>
                <a:srgbClr val="000000"/>
              </a:buClr>
              <a:buSzPts val="1500"/>
              <a:buChar char="●"/>
            </a:pPr>
            <a:r>
              <a:rPr lang="en" sz="1500">
                <a:solidFill>
                  <a:srgbClr val="000000"/>
                </a:solidFill>
              </a:rPr>
              <a:t>IDE - Eclipse </a:t>
            </a:r>
            <a:endParaRPr sz="1500">
              <a:solidFill>
                <a:srgbClr val="000000"/>
              </a:solidFill>
            </a:endParaRPr>
          </a:p>
          <a:p>
            <a:pPr indent="0" lvl="0" marL="457200" rtl="0" algn="l">
              <a:lnSpc>
                <a:spcPct val="90000"/>
              </a:lnSpc>
              <a:spcBef>
                <a:spcPts val="1000"/>
              </a:spcBef>
              <a:spcAft>
                <a:spcPts val="0"/>
              </a:spcAft>
              <a:buNone/>
            </a:pPr>
            <a:r>
              <a:t/>
            </a:r>
            <a:endParaRPr sz="1500">
              <a:solidFill>
                <a:srgbClr val="000000"/>
              </a:solidFill>
            </a:endParaRPr>
          </a:p>
          <a:p>
            <a:pPr indent="-323850" lvl="0" marL="457200" rtl="0" algn="l">
              <a:lnSpc>
                <a:spcPct val="90000"/>
              </a:lnSpc>
              <a:spcBef>
                <a:spcPts val="1000"/>
              </a:spcBef>
              <a:spcAft>
                <a:spcPts val="0"/>
              </a:spcAft>
              <a:buClr>
                <a:srgbClr val="000000"/>
              </a:buClr>
              <a:buSzPts val="1500"/>
              <a:buChar char="●"/>
            </a:pPr>
            <a:r>
              <a:rPr lang="en" sz="1500">
                <a:solidFill>
                  <a:srgbClr val="000000"/>
                </a:solidFill>
              </a:rPr>
              <a:t>Visual studio</a:t>
            </a:r>
            <a:endParaRPr sz="1500">
              <a:solidFill>
                <a:srgbClr val="000000"/>
              </a:solidFill>
            </a:endParaRPr>
          </a:p>
          <a:p>
            <a:pPr indent="0" lvl="0" marL="457200" rtl="0" algn="l">
              <a:lnSpc>
                <a:spcPct val="90000"/>
              </a:lnSpc>
              <a:spcBef>
                <a:spcPts val="1000"/>
              </a:spcBef>
              <a:spcAft>
                <a:spcPts val="0"/>
              </a:spcAft>
              <a:buNone/>
            </a:pPr>
            <a:r>
              <a:t/>
            </a:r>
            <a:endParaRPr sz="1500">
              <a:solidFill>
                <a:srgbClr val="000000"/>
              </a:solidFill>
            </a:endParaRPr>
          </a:p>
          <a:p>
            <a:pPr indent="-323850" lvl="0" marL="457200" rtl="0" algn="l">
              <a:lnSpc>
                <a:spcPct val="90000"/>
              </a:lnSpc>
              <a:spcBef>
                <a:spcPts val="1000"/>
              </a:spcBef>
              <a:spcAft>
                <a:spcPts val="0"/>
              </a:spcAft>
              <a:buClr>
                <a:srgbClr val="000000"/>
              </a:buClr>
              <a:buSzPts val="1500"/>
              <a:buChar char="●"/>
            </a:pPr>
            <a:r>
              <a:rPr lang="en" sz="1500">
                <a:solidFill>
                  <a:srgbClr val="000000"/>
                </a:solidFill>
              </a:rPr>
              <a:t>Oracle developer</a:t>
            </a:r>
            <a:endParaRPr sz="1500">
              <a:solidFill>
                <a:srgbClr val="000000"/>
              </a:solidFill>
            </a:endParaRPr>
          </a:p>
          <a:p>
            <a:pPr indent="0" lvl="0" marL="0" rtl="0" algn="l">
              <a:spcBef>
                <a:spcPts val="0"/>
              </a:spcBef>
              <a:spcAft>
                <a:spcPts val="1200"/>
              </a:spcAft>
              <a:buNone/>
            </a:pPr>
            <a:r>
              <a:t/>
            </a:r>
            <a:endParaRPr/>
          </a:p>
        </p:txBody>
      </p:sp>
      <p:pic>
        <p:nvPicPr>
          <p:cNvPr id="151" name="Google Shape;151;p23"/>
          <p:cNvPicPr preferRelativeResize="0"/>
          <p:nvPr/>
        </p:nvPicPr>
        <p:blipFill rotWithShape="1">
          <a:blip r:embed="rId3">
            <a:alphaModFix/>
          </a:blip>
          <a:srcRect b="-24650" l="0" r="0" t="24650"/>
          <a:stretch/>
        </p:blipFill>
        <p:spPr>
          <a:xfrm>
            <a:off x="5317000" y="2431198"/>
            <a:ext cx="3352352" cy="2514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26625" y="279000"/>
            <a:ext cx="4045200" cy="254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000">
                <a:latin typeface="Arial"/>
                <a:ea typeface="Arial"/>
                <a:cs typeface="Arial"/>
                <a:sym typeface="Arial"/>
              </a:rPr>
              <a:t>USED TOOLS AND TECHNOLOGY​</a:t>
            </a:r>
            <a:endParaRPr b="1"/>
          </a:p>
        </p:txBody>
      </p:sp>
      <p:sp>
        <p:nvSpPr>
          <p:cNvPr id="157" name="Google Shape;157;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68300" lvl="0" marL="457200" rtl="0" algn="l">
              <a:lnSpc>
                <a:spcPct val="90000"/>
              </a:lnSpc>
              <a:spcBef>
                <a:spcPts val="1000"/>
              </a:spcBef>
              <a:spcAft>
                <a:spcPts val="0"/>
              </a:spcAft>
              <a:buSzPts val="2200"/>
              <a:buFont typeface="Open Sans"/>
              <a:buChar char="●"/>
            </a:pPr>
            <a:r>
              <a:rPr lang="en" sz="2200">
                <a:latin typeface="Open Sans"/>
                <a:ea typeface="Open Sans"/>
                <a:cs typeface="Open Sans"/>
                <a:sym typeface="Open Sans"/>
              </a:rPr>
              <a:t>Frontend- Angular</a:t>
            </a:r>
            <a:endParaRPr sz="2200">
              <a:latin typeface="Open Sans"/>
              <a:ea typeface="Open Sans"/>
              <a:cs typeface="Open Sans"/>
              <a:sym typeface="Open Sans"/>
            </a:endParaRPr>
          </a:p>
          <a:p>
            <a:pPr indent="0" lvl="0" marL="457200" rtl="0" algn="l">
              <a:lnSpc>
                <a:spcPct val="90000"/>
              </a:lnSpc>
              <a:spcBef>
                <a:spcPts val="1000"/>
              </a:spcBef>
              <a:spcAft>
                <a:spcPts val="0"/>
              </a:spcAft>
              <a:buNone/>
            </a:pPr>
            <a:r>
              <a:t/>
            </a:r>
            <a:endParaRPr sz="2200">
              <a:latin typeface="Open Sans"/>
              <a:ea typeface="Open Sans"/>
              <a:cs typeface="Open Sans"/>
              <a:sym typeface="Open Sans"/>
            </a:endParaRPr>
          </a:p>
          <a:p>
            <a:pPr indent="-368300" lvl="0" marL="457200" rtl="0" algn="l">
              <a:lnSpc>
                <a:spcPct val="90000"/>
              </a:lnSpc>
              <a:spcBef>
                <a:spcPts val="1000"/>
              </a:spcBef>
              <a:spcAft>
                <a:spcPts val="0"/>
              </a:spcAft>
              <a:buSzPts val="2200"/>
              <a:buFont typeface="Open Sans"/>
              <a:buChar char="●"/>
            </a:pPr>
            <a:r>
              <a:rPr lang="en" sz="2200">
                <a:latin typeface="Open Sans"/>
                <a:ea typeface="Open Sans"/>
                <a:cs typeface="Open Sans"/>
                <a:sym typeface="Open Sans"/>
              </a:rPr>
              <a:t>Backend- Spring Tool</a:t>
            </a:r>
            <a:endParaRPr sz="2200">
              <a:latin typeface="Open Sans"/>
              <a:ea typeface="Open Sans"/>
              <a:cs typeface="Open Sans"/>
              <a:sym typeface="Open Sans"/>
            </a:endParaRPr>
          </a:p>
          <a:p>
            <a:pPr indent="0" lvl="0" marL="457200" rtl="0" algn="l">
              <a:lnSpc>
                <a:spcPct val="90000"/>
              </a:lnSpc>
              <a:spcBef>
                <a:spcPts val="1000"/>
              </a:spcBef>
              <a:spcAft>
                <a:spcPts val="0"/>
              </a:spcAft>
              <a:buNone/>
            </a:pPr>
            <a:r>
              <a:t/>
            </a:r>
            <a:endParaRPr sz="2200">
              <a:latin typeface="Open Sans"/>
              <a:ea typeface="Open Sans"/>
              <a:cs typeface="Open Sans"/>
              <a:sym typeface="Open Sans"/>
            </a:endParaRPr>
          </a:p>
          <a:p>
            <a:pPr indent="-368300" lvl="0" marL="457200" rtl="0" algn="l">
              <a:lnSpc>
                <a:spcPct val="90000"/>
              </a:lnSpc>
              <a:spcBef>
                <a:spcPts val="1000"/>
              </a:spcBef>
              <a:spcAft>
                <a:spcPts val="0"/>
              </a:spcAft>
              <a:buSzPts val="2200"/>
              <a:buFont typeface="Open Sans"/>
              <a:buChar char="●"/>
            </a:pPr>
            <a:r>
              <a:rPr lang="en" sz="2200">
                <a:latin typeface="Open Sans"/>
                <a:ea typeface="Open Sans"/>
                <a:cs typeface="Open Sans"/>
                <a:sym typeface="Open Sans"/>
              </a:rPr>
              <a:t>Oracle Database</a:t>
            </a:r>
            <a:endParaRPr sz="2200">
              <a:latin typeface="Open Sans"/>
              <a:ea typeface="Open Sans"/>
              <a:cs typeface="Open Sans"/>
              <a:sym typeface="Open Sans"/>
            </a:endParaRPr>
          </a:p>
          <a:p>
            <a:pPr indent="0" lvl="0" marL="0" rtl="0" algn="l">
              <a:spcBef>
                <a:spcPts val="0"/>
              </a:spcBef>
              <a:spcAft>
                <a:spcPts val="1200"/>
              </a:spcAft>
              <a:buNone/>
            </a:pPr>
            <a:r>
              <a:t/>
            </a:r>
            <a:endParaRPr/>
          </a:p>
        </p:txBody>
      </p:sp>
      <p:pic>
        <p:nvPicPr>
          <p:cNvPr id="158" name="Google Shape;158;p24"/>
          <p:cNvPicPr preferRelativeResize="0"/>
          <p:nvPr/>
        </p:nvPicPr>
        <p:blipFill>
          <a:blip r:embed="rId3">
            <a:alphaModFix/>
          </a:blip>
          <a:stretch>
            <a:fillRect/>
          </a:stretch>
        </p:blipFill>
        <p:spPr>
          <a:xfrm>
            <a:off x="426625" y="793200"/>
            <a:ext cx="1372050" cy="1372050"/>
          </a:xfrm>
          <a:prstGeom prst="rect">
            <a:avLst/>
          </a:prstGeom>
          <a:noFill/>
          <a:ln>
            <a:noFill/>
          </a:ln>
        </p:spPr>
      </p:pic>
      <p:pic>
        <p:nvPicPr>
          <p:cNvPr id="159" name="Google Shape;159;p24"/>
          <p:cNvPicPr preferRelativeResize="0"/>
          <p:nvPr/>
        </p:nvPicPr>
        <p:blipFill>
          <a:blip r:embed="rId4">
            <a:alphaModFix/>
          </a:blip>
          <a:stretch>
            <a:fillRect/>
          </a:stretch>
        </p:blipFill>
        <p:spPr>
          <a:xfrm>
            <a:off x="3061075" y="793200"/>
            <a:ext cx="1372050" cy="1372050"/>
          </a:xfrm>
          <a:prstGeom prst="rect">
            <a:avLst/>
          </a:prstGeom>
          <a:noFill/>
          <a:ln>
            <a:noFill/>
          </a:ln>
        </p:spPr>
      </p:pic>
      <p:pic>
        <p:nvPicPr>
          <p:cNvPr id="160" name="Google Shape;160;p24"/>
          <p:cNvPicPr preferRelativeResize="0"/>
          <p:nvPr/>
        </p:nvPicPr>
        <p:blipFill>
          <a:blip r:embed="rId5">
            <a:alphaModFix/>
          </a:blip>
          <a:stretch>
            <a:fillRect/>
          </a:stretch>
        </p:blipFill>
        <p:spPr>
          <a:xfrm>
            <a:off x="1239300" y="2209946"/>
            <a:ext cx="2419849" cy="127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p25"/>
          <p:cNvGraphicFramePr/>
          <p:nvPr/>
        </p:nvGraphicFramePr>
        <p:xfrm>
          <a:off x="234125" y="969525"/>
          <a:ext cx="3000000" cy="3000000"/>
        </p:xfrm>
        <a:graphic>
          <a:graphicData uri="http://schemas.openxmlformats.org/drawingml/2006/table">
            <a:tbl>
              <a:tblPr>
                <a:noFill/>
                <a:tableStyleId>{7EBC3F42-6494-44EE-AE9D-4C48A520119E}</a:tableStyleId>
              </a:tblPr>
              <a:tblGrid>
                <a:gridCol w="3031625"/>
                <a:gridCol w="3141725"/>
                <a:gridCol w="2517375"/>
              </a:tblGrid>
              <a:tr h="396200">
                <a:tc>
                  <a:txBody>
                    <a:bodyPr/>
                    <a:lstStyle/>
                    <a:p>
                      <a:pPr indent="0" lvl="0" marL="476250" rtl="0" algn="l">
                        <a:spcBef>
                          <a:spcPts val="0"/>
                        </a:spcBef>
                        <a:spcAft>
                          <a:spcPts val="0"/>
                        </a:spcAft>
                        <a:buNone/>
                      </a:pPr>
                      <a:r>
                        <a:rPr b="1" lang="en"/>
                        <a:t>FRONT END</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476250" rtl="0" algn="l">
                        <a:spcBef>
                          <a:spcPts val="0"/>
                        </a:spcBef>
                        <a:spcAft>
                          <a:spcPts val="0"/>
                        </a:spcAft>
                        <a:buNone/>
                      </a:pPr>
                      <a:r>
                        <a:rPr b="1" lang="en"/>
                        <a:t>BACKEND</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476250" rtl="0" algn="l">
                        <a:spcBef>
                          <a:spcPts val="0"/>
                        </a:spcBef>
                        <a:spcAft>
                          <a:spcPts val="0"/>
                        </a:spcAft>
                        <a:buNone/>
                      </a:pPr>
                      <a:r>
                        <a:rPr b="1" lang="en"/>
                        <a:t>DATABASE</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2034075">
                <a:tc>
                  <a:txBody>
                    <a:bodyPr/>
                    <a:lstStyle/>
                    <a:p>
                      <a:pPr indent="-317500" lvl="0" marL="457200" rtl="0" algn="l">
                        <a:spcBef>
                          <a:spcPts val="0"/>
                        </a:spcBef>
                        <a:spcAft>
                          <a:spcPts val="0"/>
                        </a:spcAft>
                        <a:buSzPts val="1400"/>
                        <a:buFont typeface="Roboto Medium"/>
                        <a:buAutoNum type="arabicPeriod"/>
                      </a:pPr>
                      <a:r>
                        <a:rPr lang="en">
                          <a:latin typeface="Roboto Medium"/>
                          <a:ea typeface="Roboto Medium"/>
                          <a:cs typeface="Roboto Medium"/>
                          <a:sym typeface="Roboto Medium"/>
                        </a:rPr>
                        <a:t>HTML</a:t>
                      </a:r>
                      <a:endParaRPr>
                        <a:latin typeface="Roboto Medium"/>
                        <a:ea typeface="Roboto Medium"/>
                        <a:cs typeface="Roboto Medium"/>
                        <a:sym typeface="Roboto Medium"/>
                      </a:endParaRPr>
                    </a:p>
                    <a:p>
                      <a:pPr indent="-317500" lvl="0" marL="457200" rtl="0" algn="l">
                        <a:spcBef>
                          <a:spcPts val="0"/>
                        </a:spcBef>
                        <a:spcAft>
                          <a:spcPts val="0"/>
                        </a:spcAft>
                        <a:buSzPts val="1400"/>
                        <a:buFont typeface="Roboto Medium"/>
                        <a:buAutoNum type="arabicPeriod"/>
                      </a:pPr>
                      <a:r>
                        <a:rPr lang="en">
                          <a:latin typeface="Roboto Medium"/>
                          <a:ea typeface="Roboto Medium"/>
                          <a:cs typeface="Roboto Medium"/>
                          <a:sym typeface="Roboto Medium"/>
                        </a:rPr>
                        <a:t>CSS</a:t>
                      </a:r>
                      <a:endParaRPr>
                        <a:latin typeface="Roboto Medium"/>
                        <a:ea typeface="Roboto Medium"/>
                        <a:cs typeface="Roboto Medium"/>
                        <a:sym typeface="Roboto Medium"/>
                      </a:endParaRPr>
                    </a:p>
                    <a:p>
                      <a:pPr indent="-317500" lvl="0" marL="457200" rtl="0" algn="l">
                        <a:spcBef>
                          <a:spcPts val="0"/>
                        </a:spcBef>
                        <a:spcAft>
                          <a:spcPts val="0"/>
                        </a:spcAft>
                        <a:buSzPts val="1400"/>
                        <a:buFont typeface="Roboto Medium"/>
                        <a:buAutoNum type="arabicPeriod"/>
                      </a:pPr>
                      <a:r>
                        <a:rPr lang="en">
                          <a:latin typeface="Roboto Medium"/>
                          <a:ea typeface="Roboto Medium"/>
                          <a:cs typeface="Roboto Medium"/>
                          <a:sym typeface="Roboto Medium"/>
                        </a:rPr>
                        <a:t>TYPESCRIPT</a:t>
                      </a:r>
                      <a:endParaRPr>
                        <a:latin typeface="Roboto Medium"/>
                        <a:ea typeface="Roboto Medium"/>
                        <a:cs typeface="Roboto Medium"/>
                        <a:sym typeface="Roboto Medium"/>
                      </a:endParaRPr>
                    </a:p>
                    <a:p>
                      <a:pPr indent="-317500" lvl="0" marL="457200" rtl="0" algn="l">
                        <a:spcBef>
                          <a:spcPts val="0"/>
                        </a:spcBef>
                        <a:spcAft>
                          <a:spcPts val="0"/>
                        </a:spcAft>
                        <a:buSzPts val="1400"/>
                        <a:buFont typeface="Roboto Medium"/>
                        <a:buAutoNum type="arabicPeriod"/>
                      </a:pPr>
                      <a:r>
                        <a:rPr lang="en">
                          <a:latin typeface="Roboto Medium"/>
                          <a:ea typeface="Roboto Medium"/>
                          <a:cs typeface="Roboto Medium"/>
                          <a:sym typeface="Roboto Medium"/>
                        </a:rPr>
                        <a:t>JAVASCRIPT</a:t>
                      </a:r>
                      <a:endParaRPr>
                        <a:latin typeface="Roboto Medium"/>
                        <a:ea typeface="Roboto Medium"/>
                        <a:cs typeface="Roboto Medium"/>
                        <a:sym typeface="Roboto Medium"/>
                      </a:endParaRPr>
                    </a:p>
                    <a:p>
                      <a:pPr indent="0" lvl="0" marL="0" rtl="0" algn="l">
                        <a:spcBef>
                          <a:spcPts val="0"/>
                        </a:spcBef>
                        <a:spcAft>
                          <a:spcPts val="0"/>
                        </a:spcAft>
                        <a:buNone/>
                      </a:pPr>
                      <a:r>
                        <a:t/>
                      </a:r>
                      <a:endParaRPr>
                        <a:latin typeface="Roboto Medium"/>
                        <a:ea typeface="Roboto Medium"/>
                        <a:cs typeface="Roboto Medium"/>
                        <a:sym typeface="Roboto Medium"/>
                      </a:endParaRPr>
                    </a:p>
                  </a:txBody>
                  <a:tcPr marT="91425" marB="91425" marR="91425" marL="91425">
                    <a:lnT cap="flat" cmpd="sng" w="9525">
                      <a:solidFill>
                        <a:schemeClr val="dk2"/>
                      </a:solidFill>
                      <a:prstDash val="solid"/>
                      <a:round/>
                      <a:headEnd len="sm" w="sm" type="none"/>
                      <a:tailEnd len="sm" w="sm" type="none"/>
                    </a:lnT>
                    <a:solidFill>
                      <a:srgbClr val="CFE2F3"/>
                    </a:solidFill>
                  </a:tcPr>
                </a:tc>
                <a:tc>
                  <a:txBody>
                    <a:bodyPr/>
                    <a:lstStyle/>
                    <a:p>
                      <a:pPr indent="-317500" lvl="0" marL="457200" rtl="0" algn="l">
                        <a:spcBef>
                          <a:spcPts val="0"/>
                        </a:spcBef>
                        <a:spcAft>
                          <a:spcPts val="0"/>
                        </a:spcAft>
                        <a:buSzPts val="1400"/>
                        <a:buFont typeface="Roboto Medium"/>
                        <a:buAutoNum type="arabicPeriod"/>
                      </a:pPr>
                      <a:r>
                        <a:rPr lang="en">
                          <a:latin typeface="Roboto Medium"/>
                          <a:ea typeface="Roboto Medium"/>
                          <a:cs typeface="Roboto Medium"/>
                          <a:sym typeface="Roboto Medium"/>
                        </a:rPr>
                        <a:t>JAVA</a:t>
                      </a:r>
                      <a:endParaRPr>
                        <a:latin typeface="Roboto Medium"/>
                        <a:ea typeface="Roboto Medium"/>
                        <a:cs typeface="Roboto Medium"/>
                        <a:sym typeface="Roboto Medium"/>
                      </a:endParaRPr>
                    </a:p>
                    <a:p>
                      <a:pPr indent="-317500" lvl="0" marL="457200" rtl="0" algn="l">
                        <a:spcBef>
                          <a:spcPts val="0"/>
                        </a:spcBef>
                        <a:spcAft>
                          <a:spcPts val="0"/>
                        </a:spcAft>
                        <a:buSzPts val="1400"/>
                        <a:buFont typeface="Roboto Medium"/>
                        <a:buAutoNum type="arabicPeriod"/>
                      </a:pPr>
                      <a:r>
                        <a:rPr lang="en">
                          <a:latin typeface="Roboto Medium"/>
                          <a:ea typeface="Roboto Medium"/>
                          <a:cs typeface="Roboto Medium"/>
                          <a:sym typeface="Roboto Medium"/>
                        </a:rPr>
                        <a:t>SPRING BOOT</a:t>
                      </a:r>
                      <a:endParaRPr>
                        <a:latin typeface="Roboto Medium"/>
                        <a:ea typeface="Roboto Medium"/>
                        <a:cs typeface="Roboto Medium"/>
                        <a:sym typeface="Roboto Medium"/>
                      </a:endParaRPr>
                    </a:p>
                    <a:p>
                      <a:pPr indent="0" lvl="0" marL="457200" rtl="0" algn="l">
                        <a:spcBef>
                          <a:spcPts val="0"/>
                        </a:spcBef>
                        <a:spcAft>
                          <a:spcPts val="0"/>
                        </a:spcAft>
                        <a:buNone/>
                      </a:pPr>
                      <a:r>
                        <a:t/>
                      </a:r>
                      <a:endParaRPr>
                        <a:latin typeface="Roboto Medium"/>
                        <a:ea typeface="Roboto Medium"/>
                        <a:cs typeface="Roboto Medium"/>
                        <a:sym typeface="Roboto Medium"/>
                      </a:endParaRPr>
                    </a:p>
                  </a:txBody>
                  <a:tcPr marT="91425" marB="91425" marR="91425" marL="91425">
                    <a:lnT cap="flat" cmpd="sng" w="9525">
                      <a:solidFill>
                        <a:schemeClr val="dk2"/>
                      </a:solidFill>
                      <a:prstDash val="solid"/>
                      <a:round/>
                      <a:headEnd len="sm" w="sm" type="none"/>
                      <a:tailEnd len="sm" w="sm" type="none"/>
                    </a:lnT>
                    <a:solidFill>
                      <a:srgbClr val="CFE2F3"/>
                    </a:solidFill>
                  </a:tcPr>
                </a:tc>
                <a:tc>
                  <a:txBody>
                    <a:bodyPr/>
                    <a:lstStyle/>
                    <a:p>
                      <a:pPr indent="-317500" lvl="0" marL="457200" rtl="0" algn="l">
                        <a:spcBef>
                          <a:spcPts val="0"/>
                        </a:spcBef>
                        <a:spcAft>
                          <a:spcPts val="0"/>
                        </a:spcAft>
                        <a:buSzPts val="1400"/>
                        <a:buFont typeface="Roboto Medium"/>
                        <a:buAutoNum type="arabicPeriod"/>
                      </a:pPr>
                      <a:r>
                        <a:rPr lang="en">
                          <a:latin typeface="Roboto Medium"/>
                          <a:ea typeface="Roboto Medium"/>
                          <a:cs typeface="Roboto Medium"/>
                          <a:sym typeface="Roboto Medium"/>
                        </a:rPr>
                        <a:t>ORACLE</a:t>
                      </a:r>
                      <a:endParaRPr>
                        <a:latin typeface="Roboto Medium"/>
                        <a:ea typeface="Roboto Medium"/>
                        <a:cs typeface="Roboto Medium"/>
                        <a:sym typeface="Roboto Medium"/>
                      </a:endParaRPr>
                    </a:p>
                  </a:txBody>
                  <a:tcPr marT="91425" marB="91425" marR="91425" marL="91425">
                    <a:lnT cap="flat" cmpd="sng" w="9525">
                      <a:solidFill>
                        <a:schemeClr val="dk2"/>
                      </a:solidFill>
                      <a:prstDash val="solid"/>
                      <a:round/>
                      <a:headEnd len="sm" w="sm" type="none"/>
                      <a:tailEnd len="sm" w="sm" type="none"/>
                    </a:lnT>
                    <a:solidFill>
                      <a:srgbClr val="CFE2F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EXECUTION</a:t>
            </a:r>
            <a:endParaRPr/>
          </a:p>
        </p:txBody>
      </p:sp>
      <p:pic>
        <p:nvPicPr>
          <p:cNvPr id="171" name="Google Shape;171;p26"/>
          <p:cNvPicPr preferRelativeResize="0"/>
          <p:nvPr/>
        </p:nvPicPr>
        <p:blipFill>
          <a:blip r:embed="rId3">
            <a:alphaModFix/>
          </a:blip>
          <a:stretch>
            <a:fillRect/>
          </a:stretch>
        </p:blipFill>
        <p:spPr>
          <a:xfrm>
            <a:off x="390525" y="3057675"/>
            <a:ext cx="2085825" cy="208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Home page</a:t>
            </a:r>
            <a:endParaRPr/>
          </a:p>
        </p:txBody>
      </p:sp>
      <p:pic>
        <p:nvPicPr>
          <p:cNvPr id="177" name="Google Shape;177;p27"/>
          <p:cNvPicPr preferRelativeResize="0"/>
          <p:nvPr/>
        </p:nvPicPr>
        <p:blipFill>
          <a:blip r:embed="rId3">
            <a:alphaModFix/>
          </a:blip>
          <a:stretch>
            <a:fillRect/>
          </a:stretch>
        </p:blipFill>
        <p:spPr>
          <a:xfrm>
            <a:off x="152400" y="771450"/>
            <a:ext cx="8839202" cy="15951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REGISTRATION PAGE</a:t>
            </a:r>
            <a:endParaRPr/>
          </a:p>
        </p:txBody>
      </p:sp>
      <p:pic>
        <p:nvPicPr>
          <p:cNvPr id="183" name="Google Shape;183;p28"/>
          <p:cNvPicPr preferRelativeResize="0"/>
          <p:nvPr/>
        </p:nvPicPr>
        <p:blipFill>
          <a:blip r:embed="rId3">
            <a:alphaModFix/>
          </a:blip>
          <a:stretch>
            <a:fillRect/>
          </a:stretch>
        </p:blipFill>
        <p:spPr>
          <a:xfrm>
            <a:off x="2284175" y="808625"/>
            <a:ext cx="3532542" cy="421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LOGIN PAGE</a:t>
            </a:r>
            <a:endParaRPr/>
          </a:p>
        </p:txBody>
      </p:sp>
      <p:pic>
        <p:nvPicPr>
          <p:cNvPr id="189" name="Google Shape;189;p29"/>
          <p:cNvPicPr preferRelativeResize="0"/>
          <p:nvPr/>
        </p:nvPicPr>
        <p:blipFill>
          <a:blip r:embed="rId3">
            <a:alphaModFix/>
          </a:blip>
          <a:stretch>
            <a:fillRect/>
          </a:stretch>
        </p:blipFill>
        <p:spPr>
          <a:xfrm>
            <a:off x="1648400" y="796250"/>
            <a:ext cx="5428550" cy="3994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30"/>
          <p:cNvGraphicFramePr/>
          <p:nvPr/>
        </p:nvGraphicFramePr>
        <p:xfrm>
          <a:off x="98250" y="96150"/>
          <a:ext cx="3000000" cy="3000000"/>
        </p:xfrm>
        <a:graphic>
          <a:graphicData uri="http://schemas.openxmlformats.org/drawingml/2006/table">
            <a:tbl>
              <a:tblPr>
                <a:noFill/>
                <a:tableStyleId>{7EBC3F42-6494-44EE-AE9D-4C48A520119E}</a:tableStyleId>
              </a:tblPr>
              <a:tblGrid>
                <a:gridCol w="4413300"/>
                <a:gridCol w="4413300"/>
              </a:tblGrid>
              <a:tr h="583250">
                <a:tc gridSpan="2">
                  <a:txBody>
                    <a:bodyPr/>
                    <a:lstStyle/>
                    <a:p>
                      <a:pPr indent="0" lvl="0" marL="0" rtl="0" algn="l">
                        <a:spcBef>
                          <a:spcPts val="0"/>
                        </a:spcBef>
                        <a:spcAft>
                          <a:spcPts val="0"/>
                        </a:spcAft>
                        <a:buNone/>
                      </a:pPr>
                      <a:r>
                        <a:rPr lang="en">
                          <a:highlight>
                            <a:schemeClr val="lt1"/>
                          </a:highlight>
                        </a:rPr>
                        <a:t>QUIZ HOME PAGE AND QUIZ PAGE</a:t>
                      </a:r>
                      <a:endParaRPr>
                        <a:highlight>
                          <a:schemeClr val="lt1"/>
                        </a:highlight>
                      </a:endParaRPr>
                    </a:p>
                  </a:txBody>
                  <a:tcPr marT="91425" marB="91425" marR="91425" marL="91425"/>
                </a:tc>
                <a:tc hMerge="1"/>
              </a:tr>
              <a:tr h="3837800">
                <a:tc gridSpan="2">
                  <a:txBody>
                    <a:bodyPr/>
                    <a:lstStyle/>
                    <a:p>
                      <a:pPr indent="0" lvl="0" marL="0" rtl="0" algn="l">
                        <a:spcBef>
                          <a:spcPts val="0"/>
                        </a:spcBef>
                        <a:spcAft>
                          <a:spcPts val="0"/>
                        </a:spcAft>
                        <a:buNone/>
                      </a:pPr>
                      <a:r>
                        <a:t/>
                      </a:r>
                      <a:endParaRPr>
                        <a:highlight>
                          <a:srgbClr val="8CD6E4"/>
                        </a:highlight>
                      </a:endParaRPr>
                    </a:p>
                  </a:txBody>
                  <a:tcPr marT="91425" marB="91425" marR="91425" marL="91425">
                    <a:solidFill>
                      <a:srgbClr val="8CD6E4"/>
                    </a:solidFill>
                  </a:tcPr>
                </a:tc>
                <a:tc hMerge="1"/>
              </a:tr>
            </a:tbl>
          </a:graphicData>
        </a:graphic>
      </p:graphicFrame>
      <p:sp>
        <p:nvSpPr>
          <p:cNvPr id="195" name="Google Shape;195;p3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96" name="Google Shape;196;p30"/>
          <p:cNvPicPr preferRelativeResize="0"/>
          <p:nvPr/>
        </p:nvPicPr>
        <p:blipFill>
          <a:blip r:embed="rId3">
            <a:alphaModFix/>
          </a:blip>
          <a:stretch>
            <a:fillRect/>
          </a:stretch>
        </p:blipFill>
        <p:spPr>
          <a:xfrm>
            <a:off x="306175" y="790975"/>
            <a:ext cx="5480399" cy="2072025"/>
          </a:xfrm>
          <a:prstGeom prst="rect">
            <a:avLst/>
          </a:prstGeom>
          <a:noFill/>
          <a:ln>
            <a:noFill/>
          </a:ln>
        </p:spPr>
      </p:pic>
      <p:pic>
        <p:nvPicPr>
          <p:cNvPr id="197" name="Google Shape;197;p30"/>
          <p:cNvPicPr preferRelativeResize="0"/>
          <p:nvPr/>
        </p:nvPicPr>
        <p:blipFill>
          <a:blip r:embed="rId4">
            <a:alphaModFix/>
          </a:blip>
          <a:stretch>
            <a:fillRect/>
          </a:stretch>
        </p:blipFill>
        <p:spPr>
          <a:xfrm>
            <a:off x="5911876" y="874676"/>
            <a:ext cx="2939618" cy="190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ADMIN PORTAL</a:t>
            </a:r>
            <a:endParaRPr/>
          </a:p>
        </p:txBody>
      </p:sp>
      <p:pic>
        <p:nvPicPr>
          <p:cNvPr id="203" name="Google Shape;203;p31"/>
          <p:cNvPicPr preferRelativeResize="0"/>
          <p:nvPr/>
        </p:nvPicPr>
        <p:blipFill>
          <a:blip r:embed="rId3">
            <a:alphaModFix/>
          </a:blip>
          <a:stretch>
            <a:fillRect/>
          </a:stretch>
        </p:blipFill>
        <p:spPr>
          <a:xfrm>
            <a:off x="152400" y="771450"/>
            <a:ext cx="8839201" cy="35090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745525" y="177450"/>
            <a:ext cx="5956200" cy="699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4400">
                <a:latin typeface="Arial"/>
                <a:ea typeface="Arial"/>
                <a:cs typeface="Arial"/>
                <a:sym typeface="Arial"/>
              </a:rPr>
              <a:t>TEAM MEMBERS</a:t>
            </a:r>
            <a:endParaRPr/>
          </a:p>
        </p:txBody>
      </p:sp>
      <p:sp>
        <p:nvSpPr>
          <p:cNvPr id="74" name="Google Shape;74;p14"/>
          <p:cNvSpPr txBox="1"/>
          <p:nvPr>
            <p:ph idx="1" type="subTitle"/>
          </p:nvPr>
        </p:nvSpPr>
        <p:spPr>
          <a:xfrm>
            <a:off x="364650" y="1068600"/>
            <a:ext cx="4045200" cy="3006300"/>
          </a:xfrm>
          <a:prstGeom prst="rect">
            <a:avLst/>
          </a:prstGeom>
        </p:spPr>
        <p:txBody>
          <a:bodyPr anchorCtr="0" anchor="t" bIns="91425" lIns="91425" spcFirstLastPara="1" rIns="91425" wrap="square" tIns="91425">
            <a:normAutofit/>
          </a:bodyPr>
          <a:lstStyle/>
          <a:p>
            <a:pPr indent="-349250" lvl="3" marL="1371600" rtl="0" algn="l">
              <a:spcBef>
                <a:spcPts val="0"/>
              </a:spcBef>
              <a:spcAft>
                <a:spcPts val="0"/>
              </a:spcAft>
              <a:buClr>
                <a:srgbClr val="242424"/>
              </a:buClr>
              <a:buSzPts val="1900"/>
              <a:buChar char="●"/>
            </a:pPr>
            <a:r>
              <a:rPr lang="en" sz="1900">
                <a:solidFill>
                  <a:srgbClr val="242424"/>
                </a:solidFill>
              </a:rPr>
              <a:t>Divya R</a:t>
            </a:r>
            <a:endParaRPr sz="1900">
              <a:solidFill>
                <a:srgbClr val="242424"/>
              </a:solidFill>
            </a:endParaRPr>
          </a:p>
          <a:p>
            <a:pPr indent="0" lvl="0" marL="1371600" rtl="0" algn="l">
              <a:spcBef>
                <a:spcPts val="0"/>
              </a:spcBef>
              <a:spcAft>
                <a:spcPts val="0"/>
              </a:spcAft>
              <a:buNone/>
            </a:pPr>
            <a:r>
              <a:rPr lang="en" sz="1900">
                <a:solidFill>
                  <a:srgbClr val="242424"/>
                </a:solidFill>
              </a:rPr>
              <a:t> </a:t>
            </a:r>
            <a:endParaRPr sz="1900">
              <a:solidFill>
                <a:srgbClr val="242424"/>
              </a:solidFill>
            </a:endParaRPr>
          </a:p>
          <a:p>
            <a:pPr indent="-349250" lvl="3" marL="1371600" rtl="0" algn="l">
              <a:spcBef>
                <a:spcPts val="0"/>
              </a:spcBef>
              <a:spcAft>
                <a:spcPts val="0"/>
              </a:spcAft>
              <a:buClr>
                <a:srgbClr val="242424"/>
              </a:buClr>
              <a:buSzPts val="1900"/>
              <a:buChar char="●"/>
            </a:pPr>
            <a:r>
              <a:rPr lang="en" sz="1900">
                <a:solidFill>
                  <a:srgbClr val="242424"/>
                </a:solidFill>
              </a:rPr>
              <a:t>Nivedheetha M</a:t>
            </a:r>
            <a:endParaRPr sz="1900">
              <a:solidFill>
                <a:srgbClr val="242424"/>
              </a:solidFill>
            </a:endParaRPr>
          </a:p>
          <a:p>
            <a:pPr indent="0" lvl="0" marL="1371600" rtl="0" algn="l">
              <a:spcBef>
                <a:spcPts val="0"/>
              </a:spcBef>
              <a:spcAft>
                <a:spcPts val="0"/>
              </a:spcAft>
              <a:buNone/>
            </a:pPr>
            <a:r>
              <a:t/>
            </a:r>
            <a:endParaRPr sz="1900">
              <a:solidFill>
                <a:srgbClr val="242424"/>
              </a:solidFill>
              <a:latin typeface="Arial"/>
              <a:ea typeface="Arial"/>
              <a:cs typeface="Arial"/>
              <a:sym typeface="Arial"/>
            </a:endParaRPr>
          </a:p>
          <a:p>
            <a:pPr indent="-349250" lvl="3" marL="1371600" rtl="0" algn="l">
              <a:spcBef>
                <a:spcPts val="0"/>
              </a:spcBef>
              <a:spcAft>
                <a:spcPts val="0"/>
              </a:spcAft>
              <a:buClr>
                <a:srgbClr val="242424"/>
              </a:buClr>
              <a:buSzPts val="1900"/>
              <a:buFont typeface="Arial"/>
              <a:buChar char="●"/>
            </a:pPr>
            <a:r>
              <a:rPr lang="en" sz="1900">
                <a:solidFill>
                  <a:srgbClr val="242424"/>
                </a:solidFill>
                <a:latin typeface="Arial"/>
                <a:ea typeface="Arial"/>
                <a:cs typeface="Arial"/>
                <a:sym typeface="Arial"/>
              </a:rPr>
              <a:t>Lakhjindar Singh</a:t>
            </a:r>
            <a:endParaRPr sz="1900">
              <a:solidFill>
                <a:srgbClr val="242424"/>
              </a:solidFill>
            </a:endParaRPr>
          </a:p>
          <a:p>
            <a:pPr indent="0" lvl="0" marL="1371600" rtl="0" algn="l">
              <a:spcBef>
                <a:spcPts val="0"/>
              </a:spcBef>
              <a:spcAft>
                <a:spcPts val="0"/>
              </a:spcAft>
              <a:buNone/>
            </a:pPr>
            <a:r>
              <a:t/>
            </a:r>
            <a:endParaRPr sz="1900">
              <a:solidFill>
                <a:srgbClr val="242424"/>
              </a:solidFill>
              <a:highlight>
                <a:schemeClr val="dk1"/>
              </a:highlight>
            </a:endParaRPr>
          </a:p>
          <a:p>
            <a:pPr indent="-349250" lvl="3" marL="1371600" rtl="0" algn="l">
              <a:spcBef>
                <a:spcPts val="0"/>
              </a:spcBef>
              <a:spcAft>
                <a:spcPts val="0"/>
              </a:spcAft>
              <a:buClr>
                <a:srgbClr val="242424"/>
              </a:buClr>
              <a:buSzPts val="1900"/>
              <a:buChar char="●"/>
            </a:pPr>
            <a:r>
              <a:rPr lang="en" sz="1900">
                <a:solidFill>
                  <a:srgbClr val="242424"/>
                </a:solidFill>
              </a:rPr>
              <a:t>Pragya garg</a:t>
            </a:r>
            <a:endParaRPr sz="1900">
              <a:solidFill>
                <a:srgbClr val="242424"/>
              </a:solidFill>
            </a:endParaRPr>
          </a:p>
          <a:p>
            <a:pPr indent="0" lvl="0" marL="1371600" rtl="0" algn="l">
              <a:spcBef>
                <a:spcPts val="0"/>
              </a:spcBef>
              <a:spcAft>
                <a:spcPts val="0"/>
              </a:spcAft>
              <a:buNone/>
            </a:pPr>
            <a:r>
              <a:t/>
            </a:r>
            <a:endParaRPr sz="1900">
              <a:solidFill>
                <a:srgbClr val="242424"/>
              </a:solidFill>
            </a:endParaRPr>
          </a:p>
          <a:p>
            <a:pPr indent="-349250" lvl="3" marL="1371600" rtl="0" algn="l">
              <a:spcBef>
                <a:spcPts val="0"/>
              </a:spcBef>
              <a:spcAft>
                <a:spcPts val="0"/>
              </a:spcAft>
              <a:buClr>
                <a:srgbClr val="242424"/>
              </a:buClr>
              <a:buSzPts val="1900"/>
              <a:buChar char="●"/>
            </a:pPr>
            <a:r>
              <a:rPr lang="en" sz="1900">
                <a:solidFill>
                  <a:srgbClr val="242424"/>
                </a:solidFill>
              </a:rPr>
              <a:t>Priyanka R</a:t>
            </a:r>
            <a:endParaRPr sz="1900">
              <a:solidFill>
                <a:srgbClr val="242424"/>
              </a:solidFill>
            </a:endParaRPr>
          </a:p>
        </p:txBody>
      </p:sp>
      <p:pic>
        <p:nvPicPr>
          <p:cNvPr id="75" name="Google Shape;75;p14"/>
          <p:cNvPicPr preferRelativeResize="0"/>
          <p:nvPr/>
        </p:nvPicPr>
        <p:blipFill>
          <a:blip r:embed="rId3">
            <a:alphaModFix/>
          </a:blip>
          <a:stretch>
            <a:fillRect/>
          </a:stretch>
        </p:blipFill>
        <p:spPr>
          <a:xfrm>
            <a:off x="4967275" y="1238250"/>
            <a:ext cx="3781425" cy="2667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PROFILE DETAILS OF ADMIN </a:t>
            </a:r>
            <a:endParaRPr/>
          </a:p>
        </p:txBody>
      </p:sp>
      <p:pic>
        <p:nvPicPr>
          <p:cNvPr id="209" name="Google Shape;209;p32"/>
          <p:cNvPicPr preferRelativeResize="0"/>
          <p:nvPr/>
        </p:nvPicPr>
        <p:blipFill>
          <a:blip r:embed="rId3">
            <a:alphaModFix/>
          </a:blip>
          <a:stretch>
            <a:fillRect/>
          </a:stretch>
        </p:blipFill>
        <p:spPr>
          <a:xfrm>
            <a:off x="152400" y="771450"/>
            <a:ext cx="6436301" cy="421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CATEGORY DISPLAY AND ADDITION</a:t>
            </a:r>
            <a:endParaRPr/>
          </a:p>
        </p:txBody>
      </p:sp>
      <p:graphicFrame>
        <p:nvGraphicFramePr>
          <p:cNvPr id="215" name="Google Shape;215;p33"/>
          <p:cNvGraphicFramePr/>
          <p:nvPr/>
        </p:nvGraphicFramePr>
        <p:xfrm>
          <a:off x="98250" y="949725"/>
          <a:ext cx="3000000" cy="3000000"/>
        </p:xfrm>
        <a:graphic>
          <a:graphicData uri="http://schemas.openxmlformats.org/drawingml/2006/table">
            <a:tbl>
              <a:tblPr>
                <a:noFill/>
                <a:tableStyleId>{7EBC3F42-6494-44EE-AE9D-4C48A520119E}</a:tableStyleId>
              </a:tblPr>
              <a:tblGrid>
                <a:gridCol w="5437850"/>
                <a:gridCol w="3479600"/>
              </a:tblGrid>
              <a:tr h="3764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16" name="Google Shape;216;p33"/>
          <p:cNvPicPr preferRelativeResize="0"/>
          <p:nvPr/>
        </p:nvPicPr>
        <p:blipFill>
          <a:blip r:embed="rId3">
            <a:alphaModFix/>
          </a:blip>
          <a:stretch>
            <a:fillRect/>
          </a:stretch>
        </p:blipFill>
        <p:spPr>
          <a:xfrm>
            <a:off x="270675" y="1024100"/>
            <a:ext cx="5046350" cy="2691825"/>
          </a:xfrm>
          <a:prstGeom prst="rect">
            <a:avLst/>
          </a:prstGeom>
          <a:noFill/>
          <a:ln>
            <a:noFill/>
          </a:ln>
        </p:spPr>
      </p:pic>
      <p:pic>
        <p:nvPicPr>
          <p:cNvPr id="217" name="Google Shape;217;p33"/>
          <p:cNvPicPr preferRelativeResize="0"/>
          <p:nvPr/>
        </p:nvPicPr>
        <p:blipFill>
          <a:blip r:embed="rId4">
            <a:alphaModFix/>
          </a:blip>
          <a:stretch>
            <a:fillRect/>
          </a:stretch>
        </p:blipFill>
        <p:spPr>
          <a:xfrm>
            <a:off x="5738000" y="1024100"/>
            <a:ext cx="3186850" cy="20089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QUIZ DISPLAY</a:t>
            </a:r>
            <a:endParaRPr/>
          </a:p>
        </p:txBody>
      </p:sp>
      <p:pic>
        <p:nvPicPr>
          <p:cNvPr id="223" name="Google Shape;223;p34"/>
          <p:cNvPicPr preferRelativeResize="0"/>
          <p:nvPr/>
        </p:nvPicPr>
        <p:blipFill>
          <a:blip r:embed="rId3">
            <a:alphaModFix/>
          </a:blip>
          <a:stretch>
            <a:fillRect/>
          </a:stretch>
        </p:blipFill>
        <p:spPr>
          <a:xfrm>
            <a:off x="152400" y="771450"/>
            <a:ext cx="7639050" cy="373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ADD NEW QUIZ</a:t>
            </a:r>
            <a:endParaRPr/>
          </a:p>
        </p:txBody>
      </p:sp>
      <p:pic>
        <p:nvPicPr>
          <p:cNvPr id="229" name="Google Shape;229;p35"/>
          <p:cNvPicPr preferRelativeResize="0"/>
          <p:nvPr/>
        </p:nvPicPr>
        <p:blipFill>
          <a:blip r:embed="rId3">
            <a:alphaModFix/>
          </a:blip>
          <a:stretch>
            <a:fillRect/>
          </a:stretch>
        </p:blipFill>
        <p:spPr>
          <a:xfrm>
            <a:off x="152400" y="771450"/>
            <a:ext cx="7987815" cy="4219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265500" y="291225"/>
            <a:ext cx="4045200" cy="8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250" u="sng">
                <a:solidFill>
                  <a:srgbClr val="2791A6"/>
                </a:solidFill>
                <a:highlight>
                  <a:srgbClr val="EDEBE9"/>
                </a:highlight>
                <a:latin typeface="Arial"/>
                <a:ea typeface="Arial"/>
                <a:cs typeface="Arial"/>
                <a:sym typeface="Arial"/>
              </a:rPr>
              <a:t>FUTURE ENHANCEMENT</a:t>
            </a:r>
            <a:r>
              <a:rPr lang="en" sz="2250">
                <a:solidFill>
                  <a:srgbClr val="000000"/>
                </a:solidFill>
                <a:highlight>
                  <a:srgbClr val="EDEBE9"/>
                </a:highlight>
                <a:latin typeface="Arial"/>
                <a:ea typeface="Arial"/>
                <a:cs typeface="Arial"/>
                <a:sym typeface="Arial"/>
              </a:rPr>
              <a:t>​</a:t>
            </a:r>
            <a:endParaRPr/>
          </a:p>
        </p:txBody>
      </p:sp>
      <p:sp>
        <p:nvSpPr>
          <p:cNvPr id="235" name="Google Shape;235;p36"/>
          <p:cNvSpPr txBox="1"/>
          <p:nvPr>
            <p:ph idx="1" type="subTitle"/>
          </p:nvPr>
        </p:nvSpPr>
        <p:spPr>
          <a:xfrm>
            <a:off x="5012400" y="724197"/>
            <a:ext cx="40452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361950" lvl="0" marL="457200" rtl="0" algn="l">
              <a:spcBef>
                <a:spcPts val="0"/>
              </a:spcBef>
              <a:spcAft>
                <a:spcPts val="0"/>
              </a:spcAft>
              <a:buClr>
                <a:schemeClr val="lt1"/>
              </a:buClr>
              <a:buSzPts val="2100"/>
              <a:buChar char="●"/>
            </a:pPr>
            <a:r>
              <a:rPr lang="en">
                <a:solidFill>
                  <a:schemeClr val="lt1"/>
                </a:solidFill>
              </a:rPr>
              <a:t>Add a chat box for student queries</a:t>
            </a:r>
            <a:endParaRPr>
              <a:solidFill>
                <a:schemeClr val="lt1"/>
              </a:solidFill>
            </a:endParaRPr>
          </a:p>
          <a:p>
            <a:pPr indent="0" lvl="0" marL="0" rtl="0" algn="l">
              <a:spcBef>
                <a:spcPts val="0"/>
              </a:spcBef>
              <a:spcAft>
                <a:spcPts val="0"/>
              </a:spcAft>
              <a:buNone/>
            </a:pPr>
            <a:r>
              <a:t/>
            </a:r>
            <a:endParaRPr/>
          </a:p>
          <a:p>
            <a:pPr indent="-361950" lvl="0" marL="457200" rtl="0" algn="l">
              <a:spcBef>
                <a:spcPts val="0"/>
              </a:spcBef>
              <a:spcAft>
                <a:spcPts val="0"/>
              </a:spcAft>
              <a:buClr>
                <a:schemeClr val="lt1"/>
              </a:buClr>
              <a:buSzPts val="2100"/>
              <a:buChar char="●"/>
            </a:pPr>
            <a:r>
              <a:rPr lang="en">
                <a:solidFill>
                  <a:schemeClr val="lt1"/>
                </a:solidFill>
              </a:rPr>
              <a:t>Addition of video lectures for quiz solutions</a:t>
            </a:r>
            <a:endParaRPr>
              <a:solidFill>
                <a:schemeClr val="lt1"/>
              </a:solidFill>
            </a:endParaRPr>
          </a:p>
          <a:p>
            <a:pPr indent="0" lvl="0" marL="457200" rtl="0" algn="l">
              <a:spcBef>
                <a:spcPts val="0"/>
              </a:spcBef>
              <a:spcAft>
                <a:spcPts val="0"/>
              </a:spcAft>
              <a:buNone/>
            </a:pPr>
            <a:r>
              <a:t/>
            </a:r>
            <a:endParaRPr>
              <a:solidFill>
                <a:schemeClr val="lt1"/>
              </a:solidFill>
            </a:endParaRPr>
          </a:p>
          <a:p>
            <a:pPr indent="-361950" lvl="0" marL="457200" rtl="0" algn="l">
              <a:spcBef>
                <a:spcPts val="0"/>
              </a:spcBef>
              <a:spcAft>
                <a:spcPts val="0"/>
              </a:spcAft>
              <a:buClr>
                <a:schemeClr val="lt1"/>
              </a:buClr>
              <a:buSzPts val="2100"/>
              <a:buChar char="●"/>
            </a:pPr>
            <a:r>
              <a:rPr lang="en" sz="2000">
                <a:solidFill>
                  <a:schemeClr val="lt1"/>
                </a:solidFill>
              </a:rPr>
              <a:t>Create a comment box for student queries.</a:t>
            </a:r>
            <a:endParaRPr sz="2000">
              <a:solidFill>
                <a:schemeClr val="lt1"/>
              </a:solidFill>
            </a:endParaRPr>
          </a:p>
          <a:p>
            <a:pPr indent="0" lvl="0" marL="457200" rtl="0" algn="l">
              <a:spcBef>
                <a:spcPts val="0"/>
              </a:spcBef>
              <a:spcAft>
                <a:spcPts val="0"/>
              </a:spcAft>
              <a:buNone/>
            </a:pPr>
            <a:r>
              <a:t/>
            </a:r>
            <a:endParaRPr>
              <a:solidFill>
                <a:schemeClr val="lt1"/>
              </a:solidFill>
            </a:endParaRPr>
          </a:p>
        </p:txBody>
      </p:sp>
      <p:pic>
        <p:nvPicPr>
          <p:cNvPr id="236" name="Google Shape;236;p36"/>
          <p:cNvPicPr preferRelativeResize="0"/>
          <p:nvPr/>
        </p:nvPicPr>
        <p:blipFill>
          <a:blip r:embed="rId3">
            <a:alphaModFix/>
          </a:blip>
          <a:stretch>
            <a:fillRect/>
          </a:stretch>
        </p:blipFill>
        <p:spPr>
          <a:xfrm>
            <a:off x="98650" y="1388347"/>
            <a:ext cx="1847200" cy="1847200"/>
          </a:xfrm>
          <a:prstGeom prst="rect">
            <a:avLst/>
          </a:prstGeom>
          <a:noFill/>
          <a:ln>
            <a:noFill/>
          </a:ln>
        </p:spPr>
      </p:pic>
      <p:pic>
        <p:nvPicPr>
          <p:cNvPr id="237" name="Google Shape;237;p36"/>
          <p:cNvPicPr preferRelativeResize="0"/>
          <p:nvPr/>
        </p:nvPicPr>
        <p:blipFill>
          <a:blip r:embed="rId4">
            <a:alphaModFix/>
          </a:blip>
          <a:stretch>
            <a:fillRect/>
          </a:stretch>
        </p:blipFill>
        <p:spPr>
          <a:xfrm>
            <a:off x="2441600" y="1313750"/>
            <a:ext cx="1785200" cy="178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490250" y="488250"/>
            <a:ext cx="6227100" cy="40908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2977">
              <a:solidFill>
                <a:srgbClr val="444444"/>
              </a:solidFill>
              <a:latin typeface="Arial"/>
              <a:ea typeface="Arial"/>
              <a:cs typeface="Arial"/>
              <a:sym typeface="Arial"/>
            </a:endParaRPr>
          </a:p>
          <a:p>
            <a:pPr indent="0" lvl="0" marL="0" rtl="0" algn="l">
              <a:lnSpc>
                <a:spcPct val="115000"/>
              </a:lnSpc>
              <a:spcBef>
                <a:spcPts val="1500"/>
              </a:spcBef>
              <a:spcAft>
                <a:spcPts val="0"/>
              </a:spcAft>
              <a:buNone/>
            </a:pPr>
            <a:r>
              <a:rPr lang="en" sz="2977">
                <a:solidFill>
                  <a:srgbClr val="444444"/>
                </a:solidFill>
                <a:latin typeface="Arial"/>
                <a:ea typeface="Arial"/>
                <a:cs typeface="Arial"/>
                <a:sym typeface="Arial"/>
              </a:rPr>
              <a:t>F</a:t>
            </a:r>
            <a:r>
              <a:rPr lang="en" sz="2977">
                <a:solidFill>
                  <a:srgbClr val="444444"/>
                </a:solidFill>
                <a:latin typeface="Arial"/>
                <a:ea typeface="Arial"/>
                <a:cs typeface="Arial"/>
                <a:sym typeface="Arial"/>
              </a:rPr>
              <a:t>inal</a:t>
            </a:r>
            <a:r>
              <a:rPr lang="en" sz="2977">
                <a:solidFill>
                  <a:schemeClr val="dk2"/>
                </a:solidFill>
              </a:rPr>
              <a:t>ly in the Online exam management system, going with time this is the system we developed to make the process of exam giving and checking easy and available to all and at any time and everywhere. </a:t>
            </a:r>
            <a:endParaRPr sz="2977">
              <a:solidFill>
                <a:schemeClr val="dk2"/>
              </a:solidFill>
            </a:endParaRPr>
          </a:p>
          <a:p>
            <a:pPr indent="0" lvl="0" marL="0" rtl="0" algn="l">
              <a:lnSpc>
                <a:spcPct val="115000"/>
              </a:lnSpc>
              <a:spcBef>
                <a:spcPts val="1500"/>
              </a:spcBef>
              <a:spcAft>
                <a:spcPts val="0"/>
              </a:spcAft>
              <a:buNone/>
            </a:pPr>
            <a:r>
              <a:t/>
            </a:r>
            <a:endParaRPr sz="2977">
              <a:solidFill>
                <a:schemeClr val="dk2"/>
              </a:solidFill>
            </a:endParaRPr>
          </a:p>
          <a:p>
            <a:pPr indent="0" lvl="0" marL="0" rtl="0" algn="l">
              <a:lnSpc>
                <a:spcPct val="115000"/>
              </a:lnSpc>
              <a:spcBef>
                <a:spcPts val="1500"/>
              </a:spcBef>
              <a:spcAft>
                <a:spcPts val="0"/>
              </a:spcAft>
              <a:buNone/>
            </a:pPr>
            <a:r>
              <a:t/>
            </a:r>
            <a:endParaRPr sz="1200">
              <a:solidFill>
                <a:srgbClr val="444444"/>
              </a:solidFill>
              <a:latin typeface="Arial"/>
              <a:ea typeface="Arial"/>
              <a:cs typeface="Arial"/>
              <a:sym typeface="Arial"/>
            </a:endParaRPr>
          </a:p>
          <a:p>
            <a:pPr indent="0" lvl="0" marL="0" rtl="0" algn="l">
              <a:spcBef>
                <a:spcPts val="1500"/>
              </a:spcBef>
              <a:spcAft>
                <a:spcPts val="0"/>
              </a:spcAft>
              <a:buNone/>
            </a:pPr>
            <a:r>
              <a:t/>
            </a:r>
            <a:endParaRPr sz="4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8"/>
          <p:cNvSpPr txBox="1"/>
          <p:nvPr>
            <p:ph type="ctrTitle"/>
          </p:nvPr>
        </p:nvSpPr>
        <p:spPr>
          <a:xfrm>
            <a:off x="2559775" y="16381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300">
                <a:solidFill>
                  <a:schemeClr val="dk2"/>
                </a:solidFill>
              </a:rPr>
              <a:t>THANK YOU</a:t>
            </a:r>
            <a:endParaRPr sz="33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457200" rtl="0" algn="l">
              <a:spcBef>
                <a:spcPts val="0"/>
              </a:spcBef>
              <a:spcAft>
                <a:spcPts val="0"/>
              </a:spcAft>
              <a:buNone/>
            </a:pPr>
            <a:r>
              <a:rPr lang="en"/>
              <a:t>MENTORED BY</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330200" lvl="0" marL="635000" rtl="0" algn="l">
              <a:lnSpc>
                <a:spcPct val="115000"/>
              </a:lnSpc>
              <a:spcBef>
                <a:spcPts val="0"/>
              </a:spcBef>
              <a:spcAft>
                <a:spcPts val="0"/>
              </a:spcAft>
              <a:buClr>
                <a:srgbClr val="000000"/>
              </a:buClr>
              <a:buSzPts val="1600"/>
              <a:buFont typeface="Open Sans"/>
              <a:buChar char="●"/>
            </a:pPr>
            <a:r>
              <a:rPr lang="en" sz="2050">
                <a:solidFill>
                  <a:srgbClr val="2A2A2A"/>
                </a:solidFill>
              </a:rPr>
              <a:t>MR. BALAKRISHNA PALLA</a:t>
            </a:r>
            <a:r>
              <a:rPr lang="en" sz="2050">
                <a:solidFill>
                  <a:srgbClr val="000000"/>
                </a:solidFill>
              </a:rPr>
              <a:t>​</a:t>
            </a:r>
            <a:endParaRPr sz="2050">
              <a:solidFill>
                <a:srgbClr val="000000"/>
              </a:solidFill>
            </a:endParaRPr>
          </a:p>
          <a:p>
            <a:pPr indent="0" lvl="0" marL="457200" rtl="0" algn="l">
              <a:lnSpc>
                <a:spcPct val="115000"/>
              </a:lnSpc>
              <a:spcBef>
                <a:spcPts val="1200"/>
              </a:spcBef>
              <a:spcAft>
                <a:spcPts val="0"/>
              </a:spcAft>
              <a:buNone/>
            </a:pPr>
            <a:r>
              <a:t/>
            </a:r>
            <a:endParaRPr sz="2050">
              <a:solidFill>
                <a:srgbClr val="000000"/>
              </a:solidFill>
            </a:endParaRPr>
          </a:p>
          <a:p>
            <a:pPr indent="-330200" lvl="0" marL="635000" rtl="0" algn="l">
              <a:lnSpc>
                <a:spcPct val="115000"/>
              </a:lnSpc>
              <a:spcBef>
                <a:spcPts val="1200"/>
              </a:spcBef>
              <a:spcAft>
                <a:spcPts val="0"/>
              </a:spcAft>
              <a:buClr>
                <a:srgbClr val="000000"/>
              </a:buClr>
              <a:buSzPts val="1600"/>
              <a:buFont typeface="Open Sans"/>
              <a:buChar char="●"/>
            </a:pPr>
            <a:r>
              <a:rPr lang="en" sz="2050">
                <a:solidFill>
                  <a:srgbClr val="2A2A2A"/>
                </a:solidFill>
              </a:rPr>
              <a:t>MR. MANMEET JALOTA</a:t>
            </a:r>
            <a:r>
              <a:rPr lang="en" sz="2050">
                <a:solidFill>
                  <a:srgbClr val="000000"/>
                </a:solidFill>
              </a:rPr>
              <a:t>​</a:t>
            </a:r>
            <a:endParaRPr sz="2050">
              <a:solidFill>
                <a:srgbClr val="000000"/>
              </a:solidFill>
            </a:endParaRPr>
          </a:p>
          <a:p>
            <a:pPr indent="0" lvl="0" marL="457200" rtl="0" algn="l">
              <a:lnSpc>
                <a:spcPct val="115000"/>
              </a:lnSpc>
              <a:spcBef>
                <a:spcPts val="1200"/>
              </a:spcBef>
              <a:spcAft>
                <a:spcPts val="0"/>
              </a:spcAft>
              <a:buNone/>
            </a:pPr>
            <a:r>
              <a:t/>
            </a:r>
            <a:endParaRPr sz="2050">
              <a:solidFill>
                <a:srgbClr val="2A2A2A"/>
              </a:solidFill>
            </a:endParaRPr>
          </a:p>
          <a:p>
            <a:pPr indent="-330200" lvl="0" marL="635000" rtl="0" algn="l">
              <a:lnSpc>
                <a:spcPct val="115000"/>
              </a:lnSpc>
              <a:spcBef>
                <a:spcPts val="1200"/>
              </a:spcBef>
              <a:spcAft>
                <a:spcPts val="0"/>
              </a:spcAft>
              <a:buClr>
                <a:srgbClr val="000000"/>
              </a:buClr>
              <a:buSzPts val="1600"/>
              <a:buFont typeface="Open Sans"/>
              <a:buChar char="●"/>
            </a:pPr>
            <a:r>
              <a:rPr lang="en" sz="2050">
                <a:solidFill>
                  <a:srgbClr val="2A2A2A"/>
                </a:solidFill>
              </a:rPr>
              <a:t>MR. ALLWYN GEORGE</a:t>
            </a:r>
            <a:endParaRPr sz="2050">
              <a:solidFill>
                <a:srgbClr val="2A2A2A"/>
              </a:solidFill>
            </a:endParaRPr>
          </a:p>
          <a:p>
            <a:pPr indent="0" lvl="0" marL="0" rtl="0" algn="l">
              <a:spcBef>
                <a:spcPts val="1200"/>
              </a:spcBef>
              <a:spcAft>
                <a:spcPts val="1200"/>
              </a:spcAft>
              <a:buNone/>
            </a:pPr>
            <a:r>
              <a:t/>
            </a:r>
            <a:endParaRPr/>
          </a:p>
        </p:txBody>
      </p:sp>
      <p:pic>
        <p:nvPicPr>
          <p:cNvPr id="82" name="Google Shape;82;p15"/>
          <p:cNvPicPr preferRelativeResize="0"/>
          <p:nvPr/>
        </p:nvPicPr>
        <p:blipFill>
          <a:blip r:embed="rId3">
            <a:alphaModFix/>
          </a:blip>
          <a:stretch>
            <a:fillRect/>
          </a:stretch>
        </p:blipFill>
        <p:spPr>
          <a:xfrm>
            <a:off x="6246221" y="2289500"/>
            <a:ext cx="2897774" cy="2854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286350" y="312000"/>
            <a:ext cx="8571300" cy="412200"/>
          </a:xfrm>
          <a:prstGeom prst="rect">
            <a:avLst/>
          </a:prstGeom>
        </p:spPr>
        <p:txBody>
          <a:bodyPr anchorCtr="0" anchor="ctr" bIns="91425" lIns="91425" spcFirstLastPara="1" rIns="91425" wrap="square" tIns="91425">
            <a:normAutofit fontScale="90000"/>
          </a:bodyPr>
          <a:lstStyle/>
          <a:p>
            <a:pPr indent="0" lvl="0" marL="2286000" rtl="0" algn="l">
              <a:spcBef>
                <a:spcPts val="0"/>
              </a:spcBef>
              <a:spcAft>
                <a:spcPts val="0"/>
              </a:spcAft>
              <a:buNone/>
            </a:pPr>
            <a:r>
              <a:rPr lang="en"/>
              <a:t>Project Introduction </a:t>
            </a:r>
            <a:endParaRPr/>
          </a:p>
        </p:txBody>
      </p:sp>
      <p:sp>
        <p:nvSpPr>
          <p:cNvPr id="88" name="Google Shape;88;p16"/>
          <p:cNvSpPr txBox="1"/>
          <p:nvPr>
            <p:ph idx="4294967295" type="body"/>
          </p:nvPr>
        </p:nvSpPr>
        <p:spPr>
          <a:xfrm>
            <a:off x="142950" y="1616575"/>
            <a:ext cx="8714700" cy="2151300"/>
          </a:xfrm>
          <a:prstGeom prst="rect">
            <a:avLst/>
          </a:prstGeom>
        </p:spPr>
        <p:txBody>
          <a:bodyPr anchorCtr="0" anchor="t" bIns="91425" lIns="91425" spcFirstLastPara="1" rIns="91425" wrap="square" tIns="91425">
            <a:normAutofit fontScale="47500"/>
          </a:bodyPr>
          <a:lstStyle/>
          <a:p>
            <a:pPr indent="-341709" lvl="0" marL="457200" rtl="0" algn="l">
              <a:spcBef>
                <a:spcPts val="0"/>
              </a:spcBef>
              <a:spcAft>
                <a:spcPts val="0"/>
              </a:spcAft>
              <a:buClr>
                <a:schemeClr val="lt1"/>
              </a:buClr>
              <a:buSzPct val="100000"/>
              <a:buChar char="★"/>
            </a:pPr>
            <a:r>
              <a:rPr lang="en" sz="3750">
                <a:solidFill>
                  <a:schemeClr val="lt1"/>
                </a:solidFill>
              </a:rPr>
              <a:t>The online exam portal offers efficient way for students to attend quiz and trainers can add new quiz and </a:t>
            </a:r>
            <a:r>
              <a:rPr lang="en" sz="3750">
                <a:solidFill>
                  <a:schemeClr val="lt1"/>
                </a:solidFill>
              </a:rPr>
              <a:t>evaluate</a:t>
            </a:r>
            <a:r>
              <a:rPr lang="en" sz="3750">
                <a:solidFill>
                  <a:schemeClr val="lt1"/>
                </a:solidFill>
              </a:rPr>
              <a:t> the answers.</a:t>
            </a:r>
            <a:endParaRPr sz="3750">
              <a:solidFill>
                <a:schemeClr val="lt1"/>
              </a:solidFill>
            </a:endParaRPr>
          </a:p>
          <a:p>
            <a:pPr indent="0" lvl="0" marL="1371600" rtl="0" algn="l">
              <a:spcBef>
                <a:spcPts val="1200"/>
              </a:spcBef>
              <a:spcAft>
                <a:spcPts val="0"/>
              </a:spcAft>
              <a:buNone/>
            </a:pPr>
            <a:r>
              <a:t/>
            </a:r>
            <a:endParaRPr sz="3750">
              <a:solidFill>
                <a:schemeClr val="lt1"/>
              </a:solidFill>
            </a:endParaRPr>
          </a:p>
          <a:p>
            <a:pPr indent="-341709" lvl="0" marL="457200" rtl="0" algn="l">
              <a:spcBef>
                <a:spcPts val="1200"/>
              </a:spcBef>
              <a:spcAft>
                <a:spcPts val="0"/>
              </a:spcAft>
              <a:buClr>
                <a:schemeClr val="lt1"/>
              </a:buClr>
              <a:buSzPct val="100000"/>
              <a:buChar char="★"/>
            </a:pPr>
            <a:r>
              <a:rPr lang="en" sz="3750">
                <a:solidFill>
                  <a:schemeClr val="lt1"/>
                </a:solidFill>
              </a:rPr>
              <a:t>It can simplify overall examination management and result in generation activity.</a:t>
            </a:r>
            <a:endParaRPr sz="3750">
              <a:solidFill>
                <a:schemeClr val="lt1"/>
              </a:solidFill>
            </a:endParaRPr>
          </a:p>
          <a:p>
            <a:pPr indent="0" lvl="0" marL="914400" rtl="0" algn="l">
              <a:spcBef>
                <a:spcPts val="1500"/>
              </a:spcBef>
              <a:spcAft>
                <a:spcPts val="0"/>
              </a:spcAft>
              <a:buNone/>
            </a:pPr>
            <a:r>
              <a:t/>
            </a:r>
            <a:endParaRPr sz="1100">
              <a:solidFill>
                <a:srgbClr val="000000"/>
              </a:solidFill>
              <a:latin typeface="Arial"/>
              <a:ea typeface="Arial"/>
              <a:cs typeface="Arial"/>
              <a:sym typeface="Arial"/>
            </a:endParaRPr>
          </a:p>
          <a:p>
            <a:pPr indent="0" lvl="0" marL="914400" rtl="0" algn="l">
              <a:spcBef>
                <a:spcPts val="0"/>
              </a:spcBef>
              <a:spcAft>
                <a:spcPts val="12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94" name="Google Shape;94;p17"/>
          <p:cNvSpPr txBox="1"/>
          <p:nvPr>
            <p:ph idx="1" type="body"/>
          </p:nvPr>
        </p:nvSpPr>
        <p:spPr>
          <a:xfrm>
            <a:off x="471900" y="1919075"/>
            <a:ext cx="7038900" cy="27102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AutoNum type="arabicPeriod"/>
            </a:pPr>
            <a:r>
              <a:rPr lang="en"/>
              <a:t>O</a:t>
            </a:r>
            <a:r>
              <a:rPr lang="en"/>
              <a:t>ffline examination consume lot of time and inefficient. </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AutoNum type="arabicPeriod"/>
            </a:pPr>
            <a:r>
              <a:rPr lang="en"/>
              <a:t>Time taken to release results in offline exam is also long.</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AutoNum type="arabicPeriod"/>
            </a:pPr>
            <a:r>
              <a:rPr lang="en"/>
              <a:t>Online examination helps students of schools/ College/ Institutions  to offer a quick and easy way to appear for the exam. It also provides the results immediately after the exam. </a:t>
            </a:r>
            <a:endParaRPr/>
          </a:p>
        </p:txBody>
      </p:sp>
      <p:pic>
        <p:nvPicPr>
          <p:cNvPr id="95" name="Google Shape;95;p17"/>
          <p:cNvPicPr preferRelativeResize="0"/>
          <p:nvPr/>
        </p:nvPicPr>
        <p:blipFill>
          <a:blip r:embed="rId3">
            <a:alphaModFix/>
          </a:blip>
          <a:stretch>
            <a:fillRect/>
          </a:stretch>
        </p:blipFill>
        <p:spPr>
          <a:xfrm>
            <a:off x="7510800" y="3381759"/>
            <a:ext cx="1633200" cy="17617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a:t>
            </a:r>
            <a:endParaRPr/>
          </a:p>
        </p:txBody>
      </p:sp>
      <p:sp>
        <p:nvSpPr>
          <p:cNvPr id="101" name="Google Shape;101;p18"/>
          <p:cNvSpPr txBox="1"/>
          <p:nvPr>
            <p:ph idx="1" type="body"/>
          </p:nvPr>
        </p:nvSpPr>
        <p:spPr>
          <a:xfrm>
            <a:off x="471900" y="1919075"/>
            <a:ext cx="7968300" cy="2710200"/>
          </a:xfrm>
          <a:prstGeom prst="rect">
            <a:avLst/>
          </a:prstGeom>
        </p:spPr>
        <p:txBody>
          <a:bodyPr anchorCtr="0" anchor="t" bIns="91425" lIns="91425" spcFirstLastPara="1" rIns="91425" wrap="square" tIns="91425">
            <a:normAutofit fontScale="92500" lnSpcReduction="20000"/>
          </a:bodyPr>
          <a:lstStyle/>
          <a:p>
            <a:pPr indent="0" lvl="0" marL="0" rtl="0" algn="l">
              <a:lnSpc>
                <a:spcPct val="160000"/>
              </a:lnSpc>
              <a:spcBef>
                <a:spcPts val="0"/>
              </a:spcBef>
              <a:spcAft>
                <a:spcPts val="0"/>
              </a:spcAft>
              <a:buNone/>
            </a:pPr>
            <a:r>
              <a:t/>
            </a:r>
            <a:endParaRPr sz="1500">
              <a:solidFill>
                <a:schemeClr val="dk1"/>
              </a:solidFill>
            </a:endParaRPr>
          </a:p>
          <a:p>
            <a:pPr indent="-325516" lvl="0" marL="647700" rtl="0" algn="l">
              <a:spcBef>
                <a:spcPts val="1500"/>
              </a:spcBef>
              <a:spcAft>
                <a:spcPts val="0"/>
              </a:spcAft>
              <a:buClr>
                <a:schemeClr val="dk1"/>
              </a:buClr>
              <a:buSzPct val="100000"/>
              <a:buChar char="●"/>
            </a:pPr>
            <a:r>
              <a:rPr lang="en" sz="1650">
                <a:solidFill>
                  <a:schemeClr val="dk1"/>
                </a:solidFill>
              </a:rPr>
              <a:t>Examiners get tired checking huge number of answer sheets, hence the system reduces their workload by automating the manual checking process accurately.</a:t>
            </a:r>
            <a:endParaRPr sz="1650">
              <a:solidFill>
                <a:schemeClr val="dk1"/>
              </a:solidFill>
            </a:endParaRPr>
          </a:p>
          <a:p>
            <a:pPr indent="-325516" lvl="0" marL="647700" rtl="0" algn="l">
              <a:spcBef>
                <a:spcPts val="0"/>
              </a:spcBef>
              <a:spcAft>
                <a:spcPts val="0"/>
              </a:spcAft>
              <a:buClr>
                <a:schemeClr val="dk1"/>
              </a:buClr>
              <a:buSzPct val="100000"/>
              <a:buChar char="●"/>
            </a:pPr>
            <a:r>
              <a:rPr lang="en" sz="1650">
                <a:solidFill>
                  <a:schemeClr val="dk1"/>
                </a:solidFill>
              </a:rPr>
              <a:t>The system calculates the score and provides results instantly.</a:t>
            </a:r>
            <a:endParaRPr sz="1650">
              <a:solidFill>
                <a:schemeClr val="dk1"/>
              </a:solidFill>
            </a:endParaRPr>
          </a:p>
          <a:p>
            <a:pPr indent="-325516" lvl="0" marL="647700" rtl="0" algn="l">
              <a:spcBef>
                <a:spcPts val="0"/>
              </a:spcBef>
              <a:spcAft>
                <a:spcPts val="0"/>
              </a:spcAft>
              <a:buClr>
                <a:schemeClr val="dk1"/>
              </a:buClr>
              <a:buSzPct val="100000"/>
              <a:buChar char="●"/>
            </a:pPr>
            <a:r>
              <a:rPr lang="en" sz="1650">
                <a:solidFill>
                  <a:schemeClr val="dk1"/>
                </a:solidFill>
              </a:rPr>
              <a:t>It removes human errors that commonly occur during manual checking.</a:t>
            </a:r>
            <a:endParaRPr sz="1650">
              <a:solidFill>
                <a:schemeClr val="dk1"/>
              </a:solidFill>
            </a:endParaRPr>
          </a:p>
          <a:p>
            <a:pPr indent="-325516" lvl="0" marL="647700" rtl="0" algn="l">
              <a:spcBef>
                <a:spcPts val="0"/>
              </a:spcBef>
              <a:spcAft>
                <a:spcPts val="0"/>
              </a:spcAft>
              <a:buClr>
                <a:schemeClr val="dk1"/>
              </a:buClr>
              <a:buSzPct val="100000"/>
              <a:buChar char="●"/>
            </a:pPr>
            <a:r>
              <a:rPr lang="en" sz="1650">
                <a:solidFill>
                  <a:schemeClr val="dk1"/>
                </a:solidFill>
              </a:rPr>
              <a:t>The system provides an unbiased result.</a:t>
            </a:r>
            <a:endParaRPr sz="1650">
              <a:solidFill>
                <a:schemeClr val="dk1"/>
              </a:solidFill>
            </a:endParaRPr>
          </a:p>
          <a:p>
            <a:pPr indent="-325516" lvl="0" marL="647700" rtl="0" algn="l">
              <a:spcBef>
                <a:spcPts val="0"/>
              </a:spcBef>
              <a:spcAft>
                <a:spcPts val="0"/>
              </a:spcAft>
              <a:buClr>
                <a:schemeClr val="dk1"/>
              </a:buClr>
              <a:buSzPct val="100000"/>
              <a:buChar char="●"/>
            </a:pPr>
            <a:r>
              <a:rPr lang="en" sz="1650">
                <a:solidFill>
                  <a:schemeClr val="dk1"/>
                </a:solidFill>
              </a:rPr>
              <a:t>Thus the system excludes human efforts and saves time and resources.</a:t>
            </a:r>
            <a:endParaRPr sz="1650">
              <a:solidFill>
                <a:schemeClr val="dk1"/>
              </a:solidFill>
            </a:endParaRPr>
          </a:p>
          <a:p>
            <a:pPr indent="0" lvl="0" marL="0" rtl="0" algn="l">
              <a:spcBef>
                <a:spcPts val="340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7508000" y="3507500"/>
            <a:ext cx="1636000" cy="163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3459200" y="327575"/>
            <a:ext cx="2652300" cy="579900"/>
          </a:xfrm>
          <a:prstGeom prst="roundRect">
            <a:avLst>
              <a:gd fmla="val 50000" name="adj"/>
            </a:avLst>
          </a:prstGeom>
          <a:solidFill>
            <a:schemeClr val="accent6"/>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a:solidFill>
                  <a:srgbClr val="242424"/>
                </a:solidFill>
                <a:latin typeface="Roboto"/>
                <a:ea typeface="Roboto"/>
                <a:cs typeface="Roboto"/>
                <a:sym typeface="Roboto"/>
              </a:rPr>
              <a:t>Types of Users</a:t>
            </a:r>
            <a:endParaRPr b="1">
              <a:solidFill>
                <a:srgbClr val="242424"/>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sp>
        <p:nvSpPr>
          <p:cNvPr id="108" name="Google Shape;108;p19"/>
          <p:cNvSpPr/>
          <p:nvPr/>
        </p:nvSpPr>
        <p:spPr>
          <a:xfrm>
            <a:off x="5949065" y="1718451"/>
            <a:ext cx="1538100" cy="4425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ADMIN</a:t>
            </a:r>
            <a:endParaRPr b="1" sz="1800">
              <a:solidFill>
                <a:schemeClr val="dk2"/>
              </a:solidFill>
            </a:endParaRPr>
          </a:p>
        </p:txBody>
      </p:sp>
      <p:sp>
        <p:nvSpPr>
          <p:cNvPr id="109" name="Google Shape;109;p19"/>
          <p:cNvSpPr/>
          <p:nvPr/>
        </p:nvSpPr>
        <p:spPr>
          <a:xfrm>
            <a:off x="1983072" y="1718451"/>
            <a:ext cx="1538100" cy="4425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STUDENT	</a:t>
            </a:r>
            <a:endParaRPr b="1" sz="1800">
              <a:solidFill>
                <a:schemeClr val="dk2"/>
              </a:solidFill>
            </a:endParaRPr>
          </a:p>
        </p:txBody>
      </p:sp>
      <p:cxnSp>
        <p:nvCxnSpPr>
          <p:cNvPr id="110" name="Google Shape;110;p19"/>
          <p:cNvCxnSpPr>
            <a:stCxn id="107" idx="2"/>
            <a:endCxn id="108" idx="0"/>
          </p:cNvCxnSpPr>
          <p:nvPr/>
        </p:nvCxnSpPr>
        <p:spPr>
          <a:xfrm flipH="1" rot="-5400000">
            <a:off x="5346350" y="346475"/>
            <a:ext cx="810900" cy="1932900"/>
          </a:xfrm>
          <a:prstGeom prst="bentConnector3">
            <a:avLst>
              <a:gd fmla="val 50005" name="adj1"/>
            </a:avLst>
          </a:prstGeom>
          <a:noFill/>
          <a:ln cap="flat" cmpd="sng" w="9525">
            <a:solidFill>
              <a:srgbClr val="C2C2C2"/>
            </a:solidFill>
            <a:prstDash val="solid"/>
            <a:round/>
            <a:headEnd len="sm" w="sm" type="none"/>
            <a:tailEnd len="sm" w="sm" type="none"/>
          </a:ln>
        </p:spPr>
      </p:cxnSp>
      <p:cxnSp>
        <p:nvCxnSpPr>
          <p:cNvPr id="111" name="Google Shape;111;p19"/>
          <p:cNvCxnSpPr>
            <a:stCxn id="109" idx="0"/>
            <a:endCxn id="107" idx="2"/>
          </p:cNvCxnSpPr>
          <p:nvPr/>
        </p:nvCxnSpPr>
        <p:spPr>
          <a:xfrm rot="-5400000">
            <a:off x="3363222" y="296451"/>
            <a:ext cx="810900" cy="2033100"/>
          </a:xfrm>
          <a:prstGeom prst="bentConnector3">
            <a:avLst>
              <a:gd fmla="val 50005" name="adj1"/>
            </a:avLst>
          </a:prstGeom>
          <a:noFill/>
          <a:ln cap="flat" cmpd="sng" w="9525">
            <a:solidFill>
              <a:srgbClr val="C2C2C2"/>
            </a:solidFill>
            <a:prstDash val="solid"/>
            <a:round/>
            <a:headEnd len="sm" w="sm" type="none"/>
            <a:tailEnd len="sm" w="sm" type="none"/>
          </a:ln>
        </p:spPr>
      </p:cxnSp>
      <p:grpSp>
        <p:nvGrpSpPr>
          <p:cNvPr id="112" name="Google Shape;112;p19"/>
          <p:cNvGrpSpPr/>
          <p:nvPr/>
        </p:nvGrpSpPr>
        <p:grpSpPr>
          <a:xfrm>
            <a:off x="93278" y="2571670"/>
            <a:ext cx="3922135" cy="2361130"/>
            <a:chOff x="1593000" y="2322568"/>
            <a:chExt cx="5957975" cy="643500"/>
          </a:xfrm>
        </p:grpSpPr>
        <p:sp>
          <p:nvSpPr>
            <p:cNvPr id="113" name="Google Shape;113;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rot="-5400000">
              <a:off x="3156338" y="2279901"/>
              <a:ext cx="643356" cy="728695"/>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342623" y="2399949"/>
              <a:ext cx="14190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MODULES</a:t>
              </a:r>
              <a:endParaRPr sz="1000">
                <a:solidFill>
                  <a:srgbClr val="FFFFFF"/>
                </a:solidFill>
                <a:latin typeface="Roboto"/>
                <a:ea typeface="Roboto"/>
                <a:cs typeface="Roboto"/>
                <a:sym typeface="Roboto"/>
              </a:endParaRPr>
            </a:p>
          </p:txBody>
        </p:sp>
        <p:sp>
          <p:nvSpPr>
            <p:cNvPr id="117" name="Google Shape;117;p1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593001" y="2322578"/>
              <a:ext cx="4296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19" name="Google Shape;119;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Registration </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Login</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Quiz home </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Instruction </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Quiz page </a:t>
              </a:r>
              <a:endParaRPr sz="1600">
                <a:solidFill>
                  <a:srgbClr val="A72A1E"/>
                </a:solidFill>
                <a:latin typeface="Roboto"/>
                <a:ea typeface="Roboto"/>
                <a:cs typeface="Roboto"/>
                <a:sym typeface="Roboto"/>
              </a:endParaRPr>
            </a:p>
          </p:txBody>
        </p:sp>
      </p:grpSp>
      <p:grpSp>
        <p:nvGrpSpPr>
          <p:cNvPr id="120" name="Google Shape;120;p19"/>
          <p:cNvGrpSpPr/>
          <p:nvPr/>
        </p:nvGrpSpPr>
        <p:grpSpPr>
          <a:xfrm>
            <a:off x="4918178" y="2571675"/>
            <a:ext cx="3922244" cy="2361130"/>
            <a:chOff x="1593000" y="2322567"/>
            <a:chExt cx="5958141" cy="643500"/>
          </a:xfrm>
        </p:grpSpPr>
        <p:sp>
          <p:nvSpPr>
            <p:cNvPr id="121" name="Google Shape;121;p19"/>
            <p:cNvSpPr/>
            <p:nvPr/>
          </p:nvSpPr>
          <p:spPr>
            <a:xfrm>
              <a:off x="4081641" y="2322567"/>
              <a:ext cx="3469500" cy="643500"/>
            </a:xfrm>
            <a:prstGeom prst="rect">
              <a:avLst/>
            </a:prstGeom>
            <a:solidFill>
              <a:srgbClr val="EEEEEE"/>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600">
                <a:solidFill>
                  <a:schemeClr val="lt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600">
                <a:solidFill>
                  <a:schemeClr val="lt2"/>
                </a:solidFill>
                <a:latin typeface="Roboto"/>
                <a:ea typeface="Roboto"/>
                <a:cs typeface="Roboto"/>
                <a:sym typeface="Roboto"/>
              </a:endParaRPr>
            </a:p>
            <a:p>
              <a:pPr indent="-330200" lvl="0" marL="457200" rtl="0" algn="l">
                <a:lnSpc>
                  <a:spcPct val="115000"/>
                </a:lnSpc>
                <a:spcBef>
                  <a:spcPts val="1200"/>
                </a:spcBef>
                <a:spcAft>
                  <a:spcPts val="0"/>
                </a:spcAft>
                <a:buClr>
                  <a:srgbClr val="A72A1E"/>
                </a:buClr>
                <a:buSzPts val="1600"/>
                <a:buFont typeface="Roboto"/>
                <a:buChar char="●"/>
              </a:pPr>
              <a:r>
                <a:rPr lang="en" sz="1600">
                  <a:solidFill>
                    <a:schemeClr val="lt2"/>
                  </a:solidFill>
                  <a:latin typeface="Roboto"/>
                  <a:ea typeface="Roboto"/>
                  <a:cs typeface="Roboto"/>
                  <a:sym typeface="Roboto"/>
                </a:rPr>
                <a:t>Admin </a:t>
              </a:r>
              <a:r>
                <a:rPr lang="en" sz="1600">
                  <a:solidFill>
                    <a:schemeClr val="lt2"/>
                  </a:solidFill>
                  <a:latin typeface="Roboto"/>
                  <a:ea typeface="Roboto"/>
                  <a:cs typeface="Roboto"/>
                  <a:sym typeface="Roboto"/>
                </a:rPr>
                <a:t>Login</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Admin Home</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Profile</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Display Quiz</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rgbClr val="A72A1E"/>
                </a:buClr>
                <a:buSzPts val="1600"/>
                <a:buFont typeface="Roboto"/>
                <a:buChar char="●"/>
              </a:pPr>
              <a:r>
                <a:rPr lang="en" sz="1600">
                  <a:solidFill>
                    <a:schemeClr val="lt2"/>
                  </a:solidFill>
                  <a:latin typeface="Roboto"/>
                  <a:ea typeface="Roboto"/>
                  <a:cs typeface="Roboto"/>
                  <a:sym typeface="Roboto"/>
                </a:rPr>
                <a:t>Category section</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Quiz addition</a:t>
              </a:r>
              <a:endParaRPr sz="16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100"/>
                <a:t> </a:t>
              </a:r>
              <a:endParaRPr sz="1100"/>
            </a:p>
            <a:p>
              <a:pPr indent="0" lvl="0" marL="457200" rtl="0" algn="l">
                <a:lnSpc>
                  <a:spcPct val="115000"/>
                </a:lnSpc>
                <a:spcBef>
                  <a:spcPts val="1200"/>
                </a:spcBef>
                <a:spcAft>
                  <a:spcPts val="0"/>
                </a:spcAft>
                <a:buNone/>
              </a:pPr>
              <a:r>
                <a:rPr lang="en" sz="1000">
                  <a:solidFill>
                    <a:srgbClr val="A72A1E"/>
                  </a:solidFill>
                </a:rPr>
                <a:t>·</a:t>
              </a:r>
              <a:r>
                <a:rPr lang="en" sz="700">
                  <a:solidFill>
                    <a:srgbClr val="A72A1E"/>
                  </a:solidFill>
                  <a:latin typeface="Times New Roman"/>
                  <a:ea typeface="Times New Roman"/>
                  <a:cs typeface="Times New Roman"/>
                  <a:sym typeface="Times New Roman"/>
                </a:rPr>
                <a:t>       </a:t>
              </a:r>
              <a:r>
                <a:rPr lang="en" sz="700">
                  <a:solidFill>
                    <a:srgbClr val="A72A1E"/>
                  </a:solidFill>
                  <a:latin typeface="Roboto"/>
                  <a:ea typeface="Roboto"/>
                  <a:cs typeface="Roboto"/>
                  <a:sym typeface="Roboto"/>
                </a:rPr>
                <a:t>  </a:t>
              </a:r>
              <a:r>
                <a:rPr lang="en" sz="900">
                  <a:solidFill>
                    <a:schemeClr val="lt2"/>
                  </a:solidFill>
                  <a:latin typeface="Roboto"/>
                  <a:ea typeface="Roboto"/>
                  <a:cs typeface="Roboto"/>
                  <a:sym typeface="Roboto"/>
                </a:rPr>
                <a:t>l</a:t>
              </a:r>
              <a:endParaRPr sz="1600">
                <a:solidFill>
                  <a:schemeClr val="lt2"/>
                </a:solidFill>
                <a:latin typeface="Roboto"/>
                <a:ea typeface="Roboto"/>
                <a:cs typeface="Roboto"/>
                <a:sym typeface="Roboto"/>
              </a:endParaRPr>
            </a:p>
          </p:txBody>
        </p:sp>
        <p:sp>
          <p:nvSpPr>
            <p:cNvPr id="122" name="Google Shape;122;p1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rot="-5400000">
              <a:off x="3156338" y="2279901"/>
              <a:ext cx="643356" cy="728695"/>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2342623" y="2399949"/>
              <a:ext cx="14190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MODULES</a:t>
              </a:r>
              <a:endParaRPr sz="1000">
                <a:solidFill>
                  <a:srgbClr val="FFFFFF"/>
                </a:solidFill>
                <a:latin typeface="Roboto"/>
                <a:ea typeface="Roboto"/>
                <a:cs typeface="Roboto"/>
                <a:sym typeface="Roboto"/>
              </a:endParaRPr>
            </a:p>
          </p:txBody>
        </p:sp>
        <p:sp>
          <p:nvSpPr>
            <p:cNvPr id="125" name="Google Shape;125;p1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1593001" y="2322578"/>
              <a:ext cx="4296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lnSpc>
                <a:spcPct val="106730"/>
              </a:lnSpc>
              <a:spcBef>
                <a:spcPts val="0"/>
              </a:spcBef>
              <a:spcAft>
                <a:spcPts val="0"/>
              </a:spcAft>
              <a:buNone/>
            </a:pPr>
            <a:r>
              <a:rPr b="1" lang="en" sz="2600">
                <a:solidFill>
                  <a:srgbClr val="FFFFFF"/>
                </a:solidFill>
                <a:latin typeface="Arial"/>
                <a:ea typeface="Arial"/>
                <a:cs typeface="Arial"/>
                <a:sym typeface="Arial"/>
              </a:rPr>
              <a:t>USE </a:t>
            </a:r>
            <a:r>
              <a:rPr lang="en" sz="2600">
                <a:solidFill>
                  <a:srgbClr val="000000"/>
                </a:solidFill>
                <a:latin typeface="Arial"/>
                <a:ea typeface="Arial"/>
                <a:cs typeface="Arial"/>
                <a:sym typeface="Arial"/>
              </a:rPr>
              <a:t>​</a:t>
            </a:r>
            <a:r>
              <a:rPr b="1" lang="en" sz="2600">
                <a:solidFill>
                  <a:srgbClr val="FFFFFF"/>
                </a:solidFill>
                <a:latin typeface="Arial"/>
                <a:ea typeface="Arial"/>
                <a:cs typeface="Arial"/>
                <a:sym typeface="Arial"/>
              </a:rPr>
              <a:t>CASE DIAGRAM</a:t>
            </a:r>
            <a:endParaRPr/>
          </a:p>
        </p:txBody>
      </p:sp>
      <p:pic>
        <p:nvPicPr>
          <p:cNvPr id="132" name="Google Shape;132;p20"/>
          <p:cNvPicPr preferRelativeResize="0"/>
          <p:nvPr/>
        </p:nvPicPr>
        <p:blipFill>
          <a:blip r:embed="rId3">
            <a:alphaModFix/>
          </a:blip>
          <a:stretch>
            <a:fillRect/>
          </a:stretch>
        </p:blipFill>
        <p:spPr>
          <a:xfrm>
            <a:off x="3744200" y="251550"/>
            <a:ext cx="4003854"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lnSpc>
                <a:spcPct val="107500"/>
              </a:lnSpc>
              <a:spcBef>
                <a:spcPts val="0"/>
              </a:spcBef>
              <a:spcAft>
                <a:spcPts val="0"/>
              </a:spcAft>
              <a:buNone/>
            </a:pPr>
            <a:r>
              <a:rPr lang="en" sz="3000">
                <a:solidFill>
                  <a:srgbClr val="FFFFFF"/>
                </a:solidFill>
                <a:latin typeface="Arial"/>
                <a:ea typeface="Arial"/>
                <a:cs typeface="Arial"/>
                <a:sym typeface="Arial"/>
              </a:rPr>
              <a:t>ER-</a:t>
            </a:r>
            <a:r>
              <a:rPr lang="en"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indent="0" lvl="0" marL="0" rtl="0" algn="l">
              <a:spcBef>
                <a:spcPts val="0"/>
              </a:spcBef>
              <a:spcAft>
                <a:spcPts val="1200"/>
              </a:spcAft>
              <a:buNone/>
            </a:pPr>
            <a:r>
              <a:rPr lang="en" sz="3000">
                <a:solidFill>
                  <a:srgbClr val="FFFFFF"/>
                </a:solidFill>
                <a:latin typeface="Arial"/>
                <a:ea typeface="Arial"/>
                <a:cs typeface="Arial"/>
                <a:sym typeface="Arial"/>
              </a:rPr>
              <a:t>DIAGRAM</a:t>
            </a:r>
            <a:r>
              <a:rPr lang="en" sz="3000">
                <a:solidFill>
                  <a:srgbClr val="000000"/>
                </a:solidFill>
                <a:latin typeface="Arial"/>
                <a:ea typeface="Arial"/>
                <a:cs typeface="Arial"/>
                <a:sym typeface="Arial"/>
              </a:rPr>
              <a:t>​</a:t>
            </a:r>
            <a:endParaRPr/>
          </a:p>
        </p:txBody>
      </p:sp>
      <p:pic>
        <p:nvPicPr>
          <p:cNvPr id="138" name="Google Shape;138;p21"/>
          <p:cNvPicPr preferRelativeResize="0"/>
          <p:nvPr/>
        </p:nvPicPr>
        <p:blipFill>
          <a:blip r:embed="rId3">
            <a:alphaModFix/>
          </a:blip>
          <a:stretch>
            <a:fillRect/>
          </a:stretch>
        </p:blipFill>
        <p:spPr>
          <a:xfrm>
            <a:off x="3372378" y="152400"/>
            <a:ext cx="5534512"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