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CECILIA WANGARI NGUNJIRI</a:t>
            </a:r>
            <a:br>
              <a:rPr lang="en-US" dirty="0" smtClean="0"/>
            </a:br>
            <a:r>
              <a:rPr lang="en-US" smtClean="0"/>
              <a:t>data science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Mental Health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4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71055"/>
            <a:ext cx="10058400" cy="60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535709"/>
            <a:ext cx="10095345" cy="61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591128"/>
            <a:ext cx="9365671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8" y="471055"/>
            <a:ext cx="9319490" cy="61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3" y="378691"/>
            <a:ext cx="9125527" cy="59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5" y="369455"/>
            <a:ext cx="947650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4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397164"/>
            <a:ext cx="9762835" cy="6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591127"/>
            <a:ext cx="10751127" cy="59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4" y="563418"/>
            <a:ext cx="931025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609601"/>
            <a:ext cx="9938327" cy="57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435" y="1859340"/>
            <a:ext cx="105756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Mental health issues have been a very rampant issue globally affecting most people, both the young and the old. The reason for mental health issues and its increase is due to a number of reasons which include; childhood abuse, trauma, or neglect.</a:t>
            </a:r>
          </a:p>
          <a:p>
            <a:endParaRPr lang="en-US" dirty="0"/>
          </a:p>
          <a:p>
            <a:r>
              <a:rPr lang="en-US" dirty="0"/>
              <a:t>Diagnosing mental health is difficult because people aren’t always willing to talk about their problems.</a:t>
            </a:r>
          </a:p>
          <a:p>
            <a:endParaRPr lang="en-US" dirty="0"/>
          </a:p>
          <a:p>
            <a:r>
              <a:rPr lang="en-US" dirty="0"/>
              <a:t>The analysis below shows how mental health has affected people across different countries with an attempt to create a model that will predict mental health issues.</a:t>
            </a:r>
          </a:p>
        </p:txBody>
      </p:sp>
    </p:spTree>
    <p:extLst>
      <p:ext uri="{BB962C8B-B14F-4D97-AF65-F5344CB8AC3E}">
        <p14:creationId xmlns:p14="http://schemas.microsoft.com/office/powerpoint/2010/main" val="101317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" y="277091"/>
            <a:ext cx="1130531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0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7" y="461818"/>
            <a:ext cx="10390909" cy="60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4" y="406400"/>
            <a:ext cx="9744363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951345"/>
            <a:ext cx="9698181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83" y="1063503"/>
            <a:ext cx="10021454" cy="54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5" y="794327"/>
            <a:ext cx="9938326" cy="57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6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443345"/>
            <a:ext cx="9725891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517236"/>
            <a:ext cx="9504218" cy="605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15636"/>
            <a:ext cx="9661236" cy="6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5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378691"/>
            <a:ext cx="9864435" cy="60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2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44775" cy="4300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295" y="1359206"/>
            <a:ext cx="5632450" cy="447817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0728" y="1359205"/>
            <a:ext cx="5076682" cy="43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747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</TotalTime>
  <Words>98</Words>
  <Application>Microsoft Office PowerPoint</Application>
  <PresentationFormat>Widescreen</PresentationFormat>
  <Paragraphs>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CECILIA WANGARI NGUNJIRI data science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CECILIA WANGARI NGUNJIRI PROJECT</dc:title>
  <dc:creator>hp</dc:creator>
  <cp:lastModifiedBy>hp</cp:lastModifiedBy>
  <cp:revision>5</cp:revision>
  <dcterms:created xsi:type="dcterms:W3CDTF">2022-07-24T17:29:17Z</dcterms:created>
  <dcterms:modified xsi:type="dcterms:W3CDTF">2022-07-24T18:19:38Z</dcterms:modified>
</cp:coreProperties>
</file>