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f7f88e2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f7f88e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8f7fc1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8f7fc1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8f7fc1e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8f7fc1e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8f7fc1e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8f7fc1e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risk factors associated with occupational injuries?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Gideon Potgieter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 and 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The Quality of Worklife survey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" sz="2500">
                <a:solidFill>
                  <a:schemeClr val="dk1"/>
                </a:solidFill>
              </a:rPr>
              <a:t>Been in use since 1977, newest data set is </a:t>
            </a:r>
            <a:r>
              <a:rPr lang="en" sz="2500">
                <a:solidFill>
                  <a:schemeClr val="dk1"/>
                </a:solidFill>
              </a:rPr>
              <a:t>from</a:t>
            </a:r>
            <a:r>
              <a:rPr lang="en" sz="2500">
                <a:solidFill>
                  <a:schemeClr val="dk1"/>
                </a:solidFill>
              </a:rPr>
              <a:t> 2014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en" sz="2500">
                <a:solidFill>
                  <a:schemeClr val="dk1"/>
                </a:solidFill>
              </a:rPr>
              <a:t>Primary predictor variable: Occupation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en" sz="2500">
                <a:solidFill>
                  <a:schemeClr val="dk1"/>
                </a:solidFill>
              </a:rPr>
              <a:t>Outcome: Occupational injury in the past year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en" sz="2500">
                <a:solidFill>
                  <a:schemeClr val="dk1"/>
                </a:solidFill>
              </a:rPr>
              <a:t>Confounders and effect modifiers: Age, sex, overall health</a:t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09" y="0"/>
            <a:ext cx="6371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87" y="32400"/>
            <a:ext cx="7411029" cy="50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Weighted Logistic Regression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75" y="1152472"/>
            <a:ext cx="8449850" cy="331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