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8025a3214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8025a3214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8025a3214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8025a3214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025a32140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025a32140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025a32140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025a32140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8025a32140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8025a3214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8025a32140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8025a32140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youtube.com/shorts/jtnqXAUU0hc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 Presentation: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Gideon Quaye, Dylan Welsh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Faced: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2336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Meeting times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“</a:t>
            </a:r>
            <a:r>
              <a:rPr lang="en" sz="1500"/>
              <a:t>Availability</a:t>
            </a:r>
            <a:r>
              <a:rPr lang="en" sz="1500"/>
              <a:t>”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Understanding robot movement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Comprehending</a:t>
            </a:r>
            <a:r>
              <a:rPr lang="en" sz="1500"/>
              <a:t> how to use the sphero edu software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Learning how to use GitHub correctly and put all the correct robots information in the Repository.</a:t>
            </a:r>
            <a:endParaRPr sz="15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625" y="2395750"/>
            <a:ext cx="2667649" cy="266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of each Team Member: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714450" y="49413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 rotWithShape="1">
          <a:blip r:embed="rId3">
            <a:alphaModFix/>
          </a:blip>
          <a:srcRect b="3250" l="0" r="0" t="-3250"/>
          <a:stretch/>
        </p:blipFill>
        <p:spPr>
          <a:xfrm>
            <a:off x="5935475" y="1418624"/>
            <a:ext cx="3020526" cy="191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50275"/>
            <a:ext cx="5630674" cy="1830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4295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about Software </a:t>
            </a:r>
            <a:r>
              <a:rPr lang="en"/>
              <a:t>Engineering</a:t>
            </a:r>
            <a:r>
              <a:rPr lang="en"/>
              <a:t> 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983450" y="1260350"/>
            <a:ext cx="32682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We gained the following knowledge about software engineering from this project: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A project need more than one person to finish it.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Your secret to success is time management.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An essential component of finishing these initiatives is communication. </a:t>
            </a:r>
            <a:endParaRPr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125" y="1005550"/>
            <a:ext cx="2685050" cy="179002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6"/>
          <p:cNvSpPr txBox="1"/>
          <p:nvPr/>
        </p:nvSpPr>
        <p:spPr>
          <a:xfrm>
            <a:off x="4716375" y="2963300"/>
            <a:ext cx="33993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In order to complete your assignment, there will be a lot of trial and error. 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You need to be aware of what has to be finished and completed.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2" name="Google Shape;3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1873" y="3508675"/>
            <a:ext cx="2291349" cy="12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would do differently?</a:t>
            </a:r>
            <a:endParaRPr/>
          </a:p>
        </p:txBody>
      </p:sp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1303800" y="1126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Work around </a:t>
            </a:r>
            <a:r>
              <a:rPr lang="en" sz="1600"/>
              <a:t>each others</a:t>
            </a:r>
            <a:r>
              <a:rPr lang="en" sz="1600"/>
              <a:t> schedules more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Making sure the Robot is </a:t>
            </a:r>
            <a:r>
              <a:rPr lang="en" sz="1600"/>
              <a:t>completely</a:t>
            </a:r>
            <a:r>
              <a:rPr lang="en" sz="1600"/>
              <a:t> charged before meeting with team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TAKE MORE TIME! </a:t>
            </a:r>
            <a:endParaRPr sz="1600"/>
          </a:p>
        </p:txBody>
      </p:sp>
      <p:pic>
        <p:nvPicPr>
          <p:cNvPr id="309" name="Google Shape;309;p17"/>
          <p:cNvPicPr preferRelativeResize="0"/>
          <p:nvPr/>
        </p:nvPicPr>
        <p:blipFill rotWithShape="1">
          <a:blip r:embed="rId3">
            <a:alphaModFix/>
          </a:blip>
          <a:srcRect b="12411" l="0" r="0" t="0"/>
          <a:stretch/>
        </p:blipFill>
        <p:spPr>
          <a:xfrm>
            <a:off x="4754550" y="2772475"/>
            <a:ext cx="3579750" cy="1778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1312700" y="913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 Block Code:</a:t>
            </a:r>
            <a:endParaRPr/>
          </a:p>
        </p:txBody>
      </p:sp>
      <p:sp>
        <p:nvSpPr>
          <p:cNvPr id="315" name="Google Shape;315;p18"/>
          <p:cNvSpPr txBox="1"/>
          <p:nvPr>
            <p:ph idx="1" type="body"/>
          </p:nvPr>
        </p:nvSpPr>
        <p:spPr>
          <a:xfrm>
            <a:off x="1490675" y="50601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099" y="1618800"/>
            <a:ext cx="4447076" cy="1905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2700" y="1090650"/>
            <a:ext cx="3031320" cy="366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Agility Sprint Video:</a:t>
            </a:r>
            <a:endParaRPr/>
          </a:p>
        </p:txBody>
      </p:sp>
      <p:sp>
        <p:nvSpPr>
          <p:cNvPr id="323" name="Google Shape;323;p19"/>
          <p:cNvSpPr txBox="1"/>
          <p:nvPr>
            <p:ph idx="1" type="body"/>
          </p:nvPr>
        </p:nvSpPr>
        <p:spPr>
          <a:xfrm>
            <a:off x="134455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https://youtube.com/shorts/jtnqXAUU0hc         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