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6" y="-510"/>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7437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Gideonjayakanth</a:t>
            </a:r>
            <a:r>
              <a:rPr lang="en-US" sz="1100" dirty="0" smtClean="0">
                <a:solidFill>
                  <a:schemeClr val="dk1"/>
                </a:solidFill>
              </a:rPr>
              <a:t> D</a:t>
            </a:r>
            <a:endParaRPr dirty="0"/>
          </a:p>
          <a:p>
            <a:pPr>
              <a:spcBef>
                <a:spcPts val="200"/>
              </a:spcBef>
            </a:pPr>
            <a:r>
              <a:rPr lang="en-US" sz="1100" b="0" i="0" u="none" strike="noStrike" cap="none" dirty="0">
                <a:solidFill>
                  <a:schemeClr val="dk1"/>
                </a:solidFill>
                <a:latin typeface="Arial"/>
                <a:ea typeface="Arial"/>
                <a:cs typeface="Arial"/>
                <a:sym typeface="Arial"/>
              </a:rPr>
              <a:t>Student ID </a:t>
            </a:r>
            <a:r>
              <a:rPr lang="en-US" sz="1100" b="0" i="0" u="none" strike="noStrike" cap="none" dirty="0" smtClean="0">
                <a:solidFill>
                  <a:schemeClr val="dk1"/>
                </a:solidFill>
                <a:latin typeface="Arial"/>
                <a:ea typeface="Arial"/>
                <a:cs typeface="Arial"/>
                <a:sym typeface="Arial"/>
              </a:rPr>
              <a:t>:</a:t>
            </a:r>
            <a:r>
              <a:rPr lang="en-US" sz="1100" dirty="0">
                <a:solidFill>
                  <a:schemeClr val="dk1"/>
                </a:solidFill>
              </a:rPr>
              <a:t> </a:t>
            </a:r>
            <a:r>
              <a:rPr lang="en-US" dirty="0" smtClean="0">
                <a:solidFill>
                  <a:schemeClr val="dk1"/>
                </a:solidFill>
              </a:rPr>
              <a:t>aut2271030070</a:t>
            </a:r>
            <a:endParaRPr lang="en-US" dirty="0"/>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smtClean="0">
                <a:solidFill>
                  <a:schemeClr val="dk1"/>
                </a:solidFill>
              </a:rPr>
              <a:t>Angel College</a:t>
            </a:r>
            <a:r>
              <a:rPr lang="en-US" sz="1100" dirty="0">
                <a:solidFill>
                  <a:schemeClr val="dk1"/>
                </a:solidFill>
              </a:rPr>
              <a:t> </a:t>
            </a:r>
            <a:r>
              <a:rPr lang="en-US" sz="1100" dirty="0" smtClean="0">
                <a:solidFill>
                  <a:schemeClr val="dk1"/>
                </a:solidFill>
              </a:rPr>
              <a:t>of </a:t>
            </a:r>
            <a:r>
              <a:rPr lang="en-US" sz="1100" b="0" i="0" u="none" strike="noStrike" cap="none" dirty="0" smtClean="0">
                <a:solidFill>
                  <a:schemeClr val="dk1"/>
                </a:solidFill>
                <a:latin typeface="Arial"/>
                <a:ea typeface="Arial"/>
                <a:cs typeface="Arial"/>
                <a:sym typeface="Arial"/>
              </a:rPr>
              <a:t>Engineering &amp; Technology- </a:t>
            </a:r>
            <a:r>
              <a:rPr lang="en-US" sz="1100" b="0" i="0" u="none" strike="noStrike" cap="none" dirty="0" err="1" smtClean="0">
                <a:solidFill>
                  <a:schemeClr val="dk1"/>
                </a:solidFill>
                <a:latin typeface="Arial"/>
                <a:ea typeface="Arial"/>
                <a:cs typeface="Arial"/>
                <a:sym typeface="Arial"/>
              </a:rPr>
              <a:t>Tiruppur</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2050" name="Picture 2" descr="C:\Users\user\Documents\Zoom\17141042325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43" y="981985"/>
            <a:ext cx="8229600" cy="35206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3074" name="Picture 2" descr="C:\Users\user\Documents\Zoom\171410423255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49" y="1123044"/>
            <a:ext cx="8403264" cy="37247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026" name="Picture 2" descr="C:\Users\user\Documents\Zoom\171410423253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662" y="1122266"/>
            <a:ext cx="7555139" cy="39399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2050" name="Picture 2" descr="C:\Users\user\Documents\Zoom\1714104232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648" y="1080367"/>
            <a:ext cx="7444695" cy="3908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a:t>
            </a:r>
            <a:r>
              <a:rPr lang="en-US" sz="1800" dirty="0" smtClean="0">
                <a:solidFill>
                  <a:srgbClr val="0D0D0D"/>
                </a:solidFill>
                <a:latin typeface="Söhne"/>
              </a:rPr>
              <a:t>      with </a:t>
            </a:r>
            <a:r>
              <a:rPr lang="en-US" sz="1800" dirty="0">
                <a:solidFill>
                  <a:srgbClr val="0D0D0D"/>
                </a:solidFill>
                <a:latin typeface="Söhne"/>
              </a:rPr>
              <a:t>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r>
              <a:rPr lang="en-US" dirty="0" smtClean="0">
                <a:solidFill>
                  <a:srgbClr val="0D0D0D"/>
                </a:solidFill>
                <a:latin typeface="Söhne"/>
              </a:rPr>
              <a:t>.</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smtClean="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026" name="Picture 2" descr="C:\Users\user\Documents\Zoom\171410423255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6" y="1177685"/>
            <a:ext cx="9005348" cy="3696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1030</Words>
  <Application>Microsoft Office PowerPoint</Application>
  <PresentationFormat>On-screen Show (16:9)</PresentationFormat>
  <Paragraphs>70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ismail - [2010]</cp:lastModifiedBy>
  <cp:revision>14</cp:revision>
  <dcterms:modified xsi:type="dcterms:W3CDTF">2024-04-26T04:11:00Z</dcterms:modified>
</cp:coreProperties>
</file>