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7"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162" autoAdjust="0"/>
    <p:restoredTop sz="87527" autoAdjust="0"/>
  </p:normalViewPr>
  <p:slideViewPr>
    <p:cSldViewPr>
      <p:cViewPr varScale="1">
        <p:scale>
          <a:sx n="70" d="100"/>
          <a:sy n="70" d="100"/>
        </p:scale>
        <p:origin x="-1278" y="-90"/>
      </p:cViewPr>
      <p:guideLst>
        <p:guide orient="horz" pos="1620"/>
        <p:guide pos="2880"/>
      </p:guideLst>
    </p:cSldViewPr>
  </p:slideViewPr>
  <p:outlineViewPr>
    <p:cViewPr>
      <p:scale>
        <a:sx n="33" d="100"/>
        <a:sy n="33" d="100"/>
      </p:scale>
      <p:origin x="0" y="151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6/16/2022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ctr"/>
            <a:fld id="{047E157E-8DCB-4F70-A0AF-5EB586A91DD4}" type="datetime1">
              <a:rPr lang="en-US" smtClean="0">
                <a:solidFill>
                  <a:srgbClr val="FFFFFF"/>
                </a:solidFill>
              </a:rPr>
              <a:pPr algn="ctr"/>
              <a:t>6/16/2022</a:t>
            </a:fld>
            <a:endParaRPr lang="en-US" sz="2000" dirty="0">
              <a:solidFill>
                <a:srgbClr val="FFFFFF"/>
              </a:solidFill>
            </a:endParaRPr>
          </a:p>
        </p:txBody>
      </p:sp>
      <p:sp>
        <p:nvSpPr>
          <p:cNvPr id="19" name="Footer Placeholder 18"/>
          <p:cNvSpPr>
            <a:spLocks noGrp="1"/>
          </p:cNvSpPr>
          <p:nvPr>
            <p:ph type="ftr" sz="quarter" idx="11"/>
          </p:nvPr>
        </p:nvSpPr>
        <p:spPr/>
        <p:txBody>
          <a:bodyPr/>
          <a:lstStyle/>
          <a:p>
            <a:pPr algn="r"/>
            <a:endParaRPr lang="en-US" dirty="0">
              <a:solidFill>
                <a:schemeClr val="tx2"/>
              </a:solidFill>
            </a:endParaRPr>
          </a:p>
        </p:txBody>
      </p:sp>
      <p:sp>
        <p:nvSpPr>
          <p:cNvPr id="27" name="Slide Number Placeholder 26"/>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06EA6-EFEA-4C30-9264-4F9291A5780D}" type="datetime1">
              <a:rPr lang="en-US" smtClean="0"/>
              <a:pPr/>
              <a:t>6/16/2022</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06EA6-EFEA-4C30-9264-4F9291A5780D}" type="datetime1">
              <a:rPr lang="en-US" smtClean="0"/>
              <a:pPr/>
              <a:t>6/16/2022</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606EA6-EFEA-4C30-9264-4F9291A5780D}" type="datetime1">
              <a:rPr lang="en-US" smtClean="0"/>
              <a:pPr/>
              <a:t>6/16/2022</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FCF9F07-3BC7-4570-B054-79111B0A380C}" type="datetime1">
              <a:rPr lang="en-US" smtClean="0"/>
              <a:pPr/>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606EA6-EFEA-4C30-9264-4F9291A5780D}" type="datetime1">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606EA6-EFEA-4C30-9264-4F9291A5780D}" type="datetime1">
              <a:rPr lang="en-US" smtClean="0"/>
              <a:pPr/>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DFADB5D-B7A0-47E3-AD2D-B1A6F8614213}" type="datetime1">
              <a:rPr lang="en-US" smtClean="0"/>
              <a:pPr/>
              <a:t>6/16/2022</a:t>
            </a:fld>
            <a:endParaRPr lang="en-US"/>
          </a:p>
        </p:txBody>
      </p:sp>
      <p:sp>
        <p:nvSpPr>
          <p:cNvPr id="8" name="Slide Number Placeholder 7"/>
          <p:cNvSpPr>
            <a:spLocks noGrp="1"/>
          </p:cNvSpPr>
          <p:nvPr>
            <p:ph type="sldNum" sz="quarter" idx="11"/>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6/16/2022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9A8198-4617-485E-9585-4840B69DBBA6}" type="datetime1">
              <a:rPr lang="en-US" smtClean="0"/>
              <a:pPr/>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4816548"/>
            <a:ext cx="762000" cy="273844"/>
          </a:xfrm>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E4606EA6-EFEA-4C30-9264-4F9291A5780D}" type="datetime1">
              <a:rPr lang="en-US" smtClean="0"/>
              <a:pPr/>
              <a:t>6/16/2022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E4606EA6-EFEA-4C30-9264-4F9291A5780D}" type="datetime1">
              <a:rPr lang="en-US" smtClean="0"/>
              <a:pPr/>
              <a:t>6/16/2022</a:t>
            </a:fld>
            <a:endParaRPr lang="en-US" sz="1400" dirty="0">
              <a:solidFill>
                <a:schemeClr val="tx2"/>
              </a:solidFill>
            </a:endParaRPr>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r"/>
            <a:endParaRPr lang="en-US" sz="1400" dirty="0">
              <a:solidFill>
                <a:schemeClr val="tx2"/>
              </a:solidFill>
            </a:endParaRPr>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LEARN%20QUICKLY%20Presentation.pptx" TargetMode="External"/><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ctrTitle"/>
          </p:nvPr>
        </p:nvSpPr>
        <p:spPr>
          <a:xfrm>
            <a:off x="606552" y="1028700"/>
            <a:ext cx="7851648" cy="1371600"/>
          </a:xfrm>
        </p:spPr>
        <p:txBody>
          <a:bodyPr>
            <a:normAutofit fontScale="90000"/>
          </a:bodyPr>
          <a:lstStyle>
            <a:extLst/>
          </a:lstStyle>
          <a:p>
            <a:r>
              <a:rPr lang="en-US" dirty="0" smtClean="0">
                <a:solidFill>
                  <a:srgbClr val="FF0000"/>
                </a:solidFill>
              </a:rPr>
              <a:t>LEARN</a:t>
            </a:r>
            <a:r>
              <a:rPr lang="en-US" dirty="0" smtClean="0"/>
              <a:t> </a:t>
            </a:r>
            <a:r>
              <a:rPr lang="en-US" dirty="0" smtClean="0">
                <a:solidFill>
                  <a:srgbClr val="FF0000"/>
                </a:solidFill>
                <a:effectLst>
                  <a:outerShdw blurRad="50800" dist="38100" dir="5400000" algn="t" rotWithShape="0">
                    <a:prstClr val="black">
                      <a:alpha val="40000"/>
                    </a:prstClr>
                  </a:outerShdw>
                </a:effectLst>
              </a:rPr>
              <a:t>QUICKLY</a:t>
            </a:r>
            <a:r>
              <a:rPr lang="en-US" dirty="0" smtClean="0"/>
              <a:t> </a:t>
            </a:r>
            <a:r>
              <a:rPr lang="en-US" dirty="0" smtClean="0">
                <a:solidFill>
                  <a:schemeClr val="bg1">
                    <a:lumMod val="95000"/>
                    <a:lumOff val="5000"/>
                  </a:schemeClr>
                </a:solidFill>
              </a:rPr>
              <a:t>Presentation</a:t>
            </a:r>
            <a:endParaRPr lang="en-US" dirty="0">
              <a:solidFill>
                <a:schemeClr val="bg1">
                  <a:lumMod val="95000"/>
                  <a:lumOff val="5000"/>
                </a:schemeClr>
              </a:solidFill>
            </a:endParaRPr>
          </a:p>
        </p:txBody>
      </p:sp>
      <p:sp>
        <p:nvSpPr>
          <p:cNvPr id="5" name="Rectangle 4"/>
          <p:cNvSpPr>
            <a:spLocks noGrp="1"/>
          </p:cNvSpPr>
          <p:nvPr>
            <p:ph type="subTitle" idx="1"/>
          </p:nvPr>
        </p:nvSpPr>
        <p:spPr>
          <a:xfrm>
            <a:off x="304800" y="3409950"/>
            <a:ext cx="7854696" cy="1314450"/>
          </a:xfrm>
        </p:spPr>
        <p:txBody>
          <a:bodyPr>
            <a:normAutofit/>
          </a:bodyPr>
          <a:lstStyle>
            <a:extLst/>
          </a:lstStyle>
          <a:p>
            <a:r>
              <a:rPr lang="en-US" i="1" dirty="0" smtClean="0">
                <a:latin typeface="Times New Roman" pitchFamily="18" charset="0"/>
                <a:cs typeface="Times New Roman" pitchFamily="18" charset="0"/>
              </a:rPr>
              <a:t>WHAT IS LEARN QUICKLY ALL ABOUT</a:t>
            </a:r>
            <a:endParaRPr lang="en-US" i="1" dirty="0">
              <a:latin typeface="Times New Roman" pitchFamily="18" charset="0"/>
              <a:cs typeface="Times New Roman" pitchFamily="18"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pPr algn="ctr"/>
            <a:r>
              <a:rPr lang="en-US" b="1" dirty="0" smtClean="0"/>
              <a:t>What Is Learn Quickly</a:t>
            </a:r>
            <a:endParaRPr lang="en-US" b="1" dirty="0"/>
          </a:p>
        </p:txBody>
      </p:sp>
      <p:sp>
        <p:nvSpPr>
          <p:cNvPr id="3" name="Rectangle 2"/>
          <p:cNvSpPr>
            <a:spLocks noGrp="1"/>
          </p:cNvSpPr>
          <p:nvPr>
            <p:ph sz="half" idx="1"/>
          </p:nvPr>
        </p:nvSpPr>
        <p:spPr>
          <a:xfrm>
            <a:off x="609600" y="1352551"/>
            <a:ext cx="3886200" cy="2285999"/>
          </a:xfrm>
        </p:spPr>
        <p:txBody>
          <a:bodyPr>
            <a:normAutofit fontScale="85000" lnSpcReduction="10000"/>
          </a:bodyPr>
          <a:lstStyle>
            <a:extLst/>
          </a:lstStyle>
          <a:p>
            <a:pPr marL="0" indent="0">
              <a:buNone/>
            </a:pPr>
            <a:r>
              <a:rPr lang="en-US" dirty="0" smtClean="0"/>
              <a:t>Lets Start from Nelson Mandela quote “Education is power”</a:t>
            </a:r>
          </a:p>
          <a:p>
            <a:pPr marL="0" indent="0">
              <a:buNone/>
            </a:pPr>
            <a:r>
              <a:rPr lang="en-US" dirty="0" smtClean="0"/>
              <a:t>For several years many countries educational sector is low </a:t>
            </a:r>
          </a:p>
          <a:p>
            <a:pPr marL="0" indent="0">
              <a:buNone/>
            </a:pPr>
            <a:endParaRPr lang="en-US" dirty="0" smtClean="0"/>
          </a:p>
          <a:p>
            <a:pPr marL="0" indent="0">
              <a:buNone/>
            </a:pPr>
            <a:endParaRPr lang="en-US" dirty="0"/>
          </a:p>
        </p:txBody>
      </p:sp>
      <p:sp>
        <p:nvSpPr>
          <p:cNvPr id="4" name="Rectangle 3"/>
          <p:cNvSpPr>
            <a:spLocks noGrp="1"/>
          </p:cNvSpPr>
          <p:nvPr>
            <p:ph sz="half" idx="2"/>
          </p:nvPr>
        </p:nvSpPr>
        <p:spPr>
          <a:xfrm>
            <a:off x="4844901" y="1352549"/>
            <a:ext cx="3886200" cy="2286001"/>
          </a:xfrm>
        </p:spPr>
        <p:txBody>
          <a:bodyPr>
            <a:normAutofit fontScale="85000" lnSpcReduction="10000"/>
          </a:bodyPr>
          <a:lstStyle>
            <a:extLst/>
          </a:lstStyle>
          <a:p>
            <a:pPr marL="0" indent="0">
              <a:buNone/>
            </a:pPr>
            <a:r>
              <a:rPr lang="en-US" dirty="0" smtClean="0"/>
              <a:t>In so case we have a greater population of uneducated youth in our society being non educated may end up doing illicit things</a:t>
            </a:r>
          </a:p>
          <a:p>
            <a:pPr marL="0" indent="0">
              <a:buNone/>
            </a:pPr>
            <a:r>
              <a:rPr lang="en-US" dirty="0" smtClean="0"/>
              <a:t>Thereby increasing the crime rate in our society </a:t>
            </a:r>
          </a:p>
        </p:txBody>
      </p:sp>
      <p:pic>
        <p:nvPicPr>
          <p:cNvPr id="5" name="Rounded Rectangle 4"/>
          <p:cNvPicPr>
            <a:picLocks noChangeAspect="1" noChangeArrowheads="1"/>
          </p:cNvPicPr>
          <p:nvPr/>
        </p:nvPicPr>
        <p:blipFill>
          <a:blip r:embed="rId3"/>
          <a:srcRect/>
          <a:stretch>
            <a:fillRect/>
          </a:stretch>
        </p:blipFill>
        <p:spPr bwMode="auto">
          <a:xfrm>
            <a:off x="762000" y="3704874"/>
            <a:ext cx="2057400" cy="115621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nvGrpSpPr>
          <p:cNvPr id="9" name="Group 8"/>
          <p:cNvGrpSpPr/>
          <p:nvPr/>
        </p:nvGrpSpPr>
        <p:grpSpPr>
          <a:xfrm>
            <a:off x="4953000" y="3681528"/>
            <a:ext cx="1676400" cy="1235491"/>
            <a:chOff x="4953000" y="3409950"/>
            <a:chExt cx="1676400" cy="1235491"/>
          </a:xfrm>
        </p:grpSpPr>
        <p:sp>
          <p:nvSpPr>
            <p:cNvPr id="7" name="Rounded Rectangle 6"/>
            <p:cNvSpPr>
              <a:spLocks noChangeAspect="1" noChangeArrowheads="1"/>
            </p:cNvSpPr>
            <p:nvPr/>
          </p:nvSpPr>
          <p:spPr bwMode="auto">
            <a:xfrm>
              <a:off x="4953000" y="3409950"/>
              <a:ext cx="1676400" cy="1235491"/>
            </a:xfrm>
            <a:prstGeom prst="roundRect">
              <a:avLst>
                <a:gd name="adj" fmla="val 5507"/>
              </a:avLst>
            </a:prstGeom>
            <a:solidFill>
              <a:srgbClr val="00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anchor="ctr" compatLnSpc="1"/>
            <a:lstStyle>
              <a:extLst/>
            </a:lstStyle>
            <a:p>
              <a:endParaRPr lang="en-US" dirty="0"/>
            </a:p>
          </p:txBody>
        </p:sp>
        <p:pic>
          <p:nvPicPr>
            <p:cNvPr id="8" name="Rounded Rectangle 7"/>
            <p:cNvPicPr>
              <a:picLocks noChangeAspect="1" noChangeArrowheads="1"/>
            </p:cNvPicPr>
            <p:nvPr/>
          </p:nvPicPr>
          <p:blipFill>
            <a:blip r:embed="rId3"/>
            <a:srcRect/>
            <a:stretch>
              <a:fillRect/>
            </a:stretch>
          </p:blipFill>
          <p:spPr bwMode="auto">
            <a:xfrm>
              <a:off x="4968240" y="3565208"/>
              <a:ext cx="1645920" cy="924974"/>
            </a:xfrm>
            <a:prstGeom prst="roundRect">
              <a:avLst>
                <a:gd name="adj" fmla="val 6075"/>
              </a:avLst>
            </a:prstGeom>
            <a:noFill/>
            <a:ln w="3175" cap="flat" cmpd="sng" algn="ctr">
              <a:noFill/>
              <a:prstDash val="solid"/>
              <a:miter lim="800000"/>
              <a:headEnd type="none" w="med" len="med"/>
              <a:tailEnd type="none" w="med" len="med"/>
            </a:ln>
            <a:effectLst/>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dirty="0" smtClean="0"/>
              <a:t>What is Learn Quickly</a:t>
            </a:r>
            <a:endParaRPr lang="en-US" dirty="0"/>
          </a:p>
        </p:txBody>
      </p:sp>
      <p:sp>
        <p:nvSpPr>
          <p:cNvPr id="3" name="Rectangle 2"/>
          <p:cNvSpPr>
            <a:spLocks noGrp="1"/>
          </p:cNvSpPr>
          <p:nvPr>
            <p:ph sz="half" idx="1"/>
          </p:nvPr>
        </p:nvSpPr>
        <p:spPr>
          <a:xfrm>
            <a:off x="381000" y="1200150"/>
            <a:ext cx="4800600" cy="3733800"/>
          </a:xfrm>
          <a:scene3d>
            <a:camera prst="perspectiveLeft"/>
            <a:lightRig rig="threePt" dir="t"/>
          </a:scene3d>
        </p:spPr>
        <p:txBody>
          <a:bodyPr anchor="ctr">
            <a:normAutofit fontScale="85000" lnSpcReduction="20000"/>
          </a:bodyPr>
          <a:lstStyle>
            <a:extLst/>
          </a:lstStyle>
          <a:p>
            <a:pPr marL="274320" lvl="1">
              <a:buNone/>
            </a:pPr>
            <a:r>
              <a:rPr lang="en-US" dirty="0" smtClean="0">
                <a:effectLst>
                  <a:outerShdw blurRad="38100" dist="38100" dir="2700000" algn="tl">
                    <a:srgbClr val="000000">
                      <a:alpha val="43137"/>
                    </a:srgbClr>
                  </a:outerShdw>
                </a:effectLst>
              </a:rPr>
              <a:t>Learn Quickly (LQ)  is an organization with the aim of Enhancing students willingness to learn and improving students ability to learn faster by organizing different varieties of activities to test their individual abilities, hosting competition and tournaments that will push them to perform better, put them in groups, promote co-operation and team work bringing people together.</a:t>
            </a:r>
          </a:p>
          <a:p>
            <a:pPr marL="274320" lvl="1">
              <a:buNone/>
            </a:pPr>
            <a:r>
              <a:rPr lang="en-US" dirty="0" smtClean="0">
                <a:effectLst>
                  <a:outerShdw blurRad="38100" dist="38100" dir="2700000" algn="tl">
                    <a:srgbClr val="000000">
                      <a:alpha val="43137"/>
                    </a:srgbClr>
                  </a:outerShdw>
                </a:effectLst>
              </a:rPr>
              <a:t> Not only that tutorial  are also present for students who do not understand what is taught in class  where the can watch our tutors teach there.</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2"/>
          </p:nvPr>
        </p:nvSpPr>
        <p:spPr/>
        <p:txBody>
          <a:bodyPr/>
          <a:lstStyle/>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extLst/>
          </a:lstStyle>
          <a:p>
            <a:pPr algn="ctr"/>
            <a:r>
              <a:rPr lang="en-US" b="1" dirty="0" smtClean="0"/>
              <a:t>Features Of Learn Quickly</a:t>
            </a:r>
            <a:endParaRPr lang="en-US" b="1" dirty="0"/>
          </a:p>
        </p:txBody>
      </p:sp>
      <p:sp>
        <p:nvSpPr>
          <p:cNvPr id="6" name="Content Placeholder 5"/>
          <p:cNvSpPr>
            <a:spLocks noGrp="1"/>
          </p:cNvSpPr>
          <p:nvPr>
            <p:ph sz="half" idx="1"/>
          </p:nvPr>
        </p:nvSpPr>
        <p:spPr>
          <a:xfrm>
            <a:off x="304800" y="1428750"/>
            <a:ext cx="8458200" cy="3352800"/>
          </a:xfrm>
          <a:effectLst>
            <a:glow rad="228600">
              <a:schemeClr val="accent2">
                <a:satMod val="175000"/>
                <a:alpha val="40000"/>
              </a:schemeClr>
            </a:glow>
            <a:outerShdw blurRad="50800" dist="38100" dir="8100000" algn="tr" rotWithShape="0">
              <a:prstClr val="black">
                <a:alpha val="40000"/>
              </a:prstClr>
            </a:outerShdw>
          </a:effectLst>
          <a:scene3d>
            <a:camera prst="perspectiveFront"/>
            <a:lightRig rig="threePt" dir="t"/>
          </a:scene3d>
        </p:spPr>
        <p:txBody>
          <a:bodyPr>
            <a:normAutofit fontScale="85000" lnSpcReduction="20000"/>
          </a:bodyPr>
          <a:lstStyle/>
          <a:p>
            <a:pPr>
              <a:buNone/>
            </a:pPr>
            <a:r>
              <a:rPr lang="en-US" dirty="0" smtClean="0">
                <a:effectLst>
                  <a:outerShdw blurRad="38100" dist="38100" dir="2700000" algn="tl">
                    <a:srgbClr val="000000">
                      <a:alpha val="43137"/>
                    </a:srgbClr>
                  </a:outerShdw>
                </a:effectLst>
              </a:rPr>
              <a:t>The Aims of Learn Quickly are as follows:</a:t>
            </a:r>
          </a:p>
          <a:p>
            <a:pPr>
              <a:buFont typeface="Wingdings" pitchFamily="2" charset="2"/>
              <a:buChar char="v"/>
            </a:pPr>
            <a:r>
              <a:rPr lang="en-US" dirty="0" smtClean="0">
                <a:effectLst>
                  <a:outerShdw blurRad="38100" dist="38100" dir="2700000" algn="tl">
                    <a:srgbClr val="000000">
                      <a:alpha val="43137"/>
                    </a:srgbClr>
                  </a:outerShdw>
                </a:effectLst>
              </a:rPr>
              <a:t>Education &amp; Tutorial </a:t>
            </a:r>
          </a:p>
          <a:p>
            <a:pPr>
              <a:buFont typeface="Wingdings" pitchFamily="2" charset="2"/>
              <a:buChar char="v"/>
            </a:pPr>
            <a:r>
              <a:rPr lang="en-US" dirty="0" smtClean="0">
                <a:effectLst>
                  <a:outerShdw blurRad="38100" dist="38100" dir="2700000" algn="tl">
                    <a:srgbClr val="000000">
                      <a:alpha val="43137"/>
                    </a:srgbClr>
                  </a:outerShdw>
                </a:effectLst>
              </a:rPr>
              <a:t>Organizing Quiz competition</a:t>
            </a:r>
          </a:p>
          <a:p>
            <a:pPr>
              <a:buFont typeface="Wingdings" pitchFamily="2" charset="2"/>
              <a:buChar char="v"/>
            </a:pPr>
            <a:r>
              <a:rPr lang="en-US" dirty="0" smtClean="0">
                <a:effectLst>
                  <a:outerShdw blurRad="38100" dist="38100" dir="2700000" algn="tl">
                    <a:srgbClr val="000000">
                      <a:alpha val="43137"/>
                    </a:srgbClr>
                  </a:outerShdw>
                </a:effectLst>
              </a:rPr>
              <a:t>Testing Students Abilities to recall what they have learnt </a:t>
            </a:r>
          </a:p>
          <a:p>
            <a:pPr>
              <a:buFont typeface="Wingdings" pitchFamily="2" charset="2"/>
              <a:buChar char="v"/>
            </a:pPr>
            <a:r>
              <a:rPr lang="en-US" dirty="0" smtClean="0">
                <a:effectLst>
                  <a:outerShdw blurRad="38100" dist="38100" dir="2700000" algn="tl">
                    <a:srgbClr val="000000">
                      <a:alpha val="43137"/>
                    </a:srgbClr>
                  </a:outerShdw>
                </a:effectLst>
              </a:rPr>
              <a:t>Hosting group involving Tournaments to promote Co-operation among Students</a:t>
            </a:r>
          </a:p>
          <a:p>
            <a:pPr>
              <a:buFont typeface="Wingdings" pitchFamily="2" charset="2"/>
              <a:buChar char="v"/>
            </a:pPr>
            <a:endParaRPr lang="en-US" dirty="0" smtClean="0">
              <a:effectLst>
                <a:outerShdw blurRad="38100" dist="38100" dir="2700000" algn="tl">
                  <a:srgbClr val="000000">
                    <a:alpha val="43137"/>
                  </a:srgbClr>
                </a:outerShdw>
              </a:effectLst>
            </a:endParaRPr>
          </a:p>
          <a:p>
            <a:pPr>
              <a:buNone/>
            </a:pPr>
            <a:r>
              <a:rPr lang="en-US" dirty="0" smtClean="0">
                <a:effectLst>
                  <a:outerShdw blurRad="38100" dist="38100" dir="2700000" algn="tl">
                    <a:srgbClr val="000000">
                      <a:alpha val="43137"/>
                    </a:srgbClr>
                  </a:outerShdw>
                </a:effectLst>
              </a:rPr>
              <a:t>  </a:t>
            </a:r>
          </a:p>
          <a:p>
            <a:pPr>
              <a:buNone/>
            </a:pPr>
            <a:r>
              <a:rPr lang="en-US" dirty="0" smtClean="0">
                <a:effectLst>
                  <a:outerShdw blurRad="38100" dist="38100" dir="2700000" algn="tl">
                    <a:srgbClr val="000000">
                      <a:alpha val="43137"/>
                    </a:srgbClr>
                  </a:outerShdw>
                </a:effectLst>
              </a:rPr>
              <a:t>   </a:t>
            </a:r>
          </a:p>
          <a:p>
            <a:pPr>
              <a:buNone/>
            </a:pPr>
            <a:endParaRPr lang="en-US" dirty="0">
              <a:effectLst>
                <a:outerShdw blurRad="38100" dist="38100" dir="2700000" algn="tl">
                  <a:srgbClr val="000000">
                    <a:alpha val="43137"/>
                  </a:srgbClr>
                </a:outerShdw>
              </a:effectLs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wipe(down)">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Social Media Links</a:t>
            </a:r>
            <a:endParaRPr lang="en-US" b="1" dirty="0"/>
          </a:p>
        </p:txBody>
      </p:sp>
      <p:pic>
        <p:nvPicPr>
          <p:cNvPr id="5" name="Content Placeholder 4" descr="599700_189602421179400_913139350_n.png"/>
          <p:cNvPicPr>
            <a:picLocks noGrp="1" noChangeAspect="1"/>
          </p:cNvPicPr>
          <p:nvPr>
            <p:ph sz="half" idx="1"/>
          </p:nvPr>
        </p:nvPicPr>
        <p:blipFill>
          <a:blip r:embed="rId2"/>
          <a:stretch>
            <a:fillRect/>
          </a:stretch>
        </p:blipFill>
        <p:spPr>
          <a:xfrm>
            <a:off x="838200" y="1962150"/>
            <a:ext cx="1143000" cy="990601"/>
          </a:xfrm>
        </p:spPr>
      </p:pic>
      <p:pic>
        <p:nvPicPr>
          <p:cNvPr id="6" name="Picture 5" descr="58978526_10158354585751729_7411073224387067904_n.png">
            <a:hlinkClick r:id="rId3" action="ppaction://hlinkpres?slideindex=1&amp;slidetitle="/>
          </p:cNvPr>
          <p:cNvPicPr>
            <a:picLocks noChangeAspect="1"/>
          </p:cNvPicPr>
          <p:nvPr/>
        </p:nvPicPr>
        <p:blipFill>
          <a:blip r:embed="rId4" cstate="print"/>
          <a:stretch>
            <a:fillRect/>
          </a:stretch>
        </p:blipFill>
        <p:spPr>
          <a:xfrm>
            <a:off x="6553200" y="1809750"/>
            <a:ext cx="1110343" cy="914400"/>
          </a:xfrm>
          <a:prstGeom prst="rect">
            <a:avLst/>
          </a:prstGeom>
        </p:spPr>
      </p:pic>
      <p:pic>
        <p:nvPicPr>
          <p:cNvPr id="7" name="Picture 6" descr="119660613_3310727812346373_4690271930229887716_n.jpg"/>
          <p:cNvPicPr>
            <a:picLocks noChangeAspect="1"/>
          </p:cNvPicPr>
          <p:nvPr/>
        </p:nvPicPr>
        <p:blipFill>
          <a:blip r:embed="rId5"/>
          <a:stretch>
            <a:fillRect/>
          </a:stretch>
        </p:blipFill>
        <p:spPr>
          <a:xfrm>
            <a:off x="4724400" y="1885950"/>
            <a:ext cx="1066800" cy="948266"/>
          </a:xfrm>
          <a:prstGeom prst="rect">
            <a:avLst/>
          </a:prstGeom>
        </p:spPr>
      </p:pic>
      <p:pic>
        <p:nvPicPr>
          <p:cNvPr id="8" name="Picture 7" descr="128188744_2045019835633805_6656511513708700245_n.jpg"/>
          <p:cNvPicPr>
            <a:picLocks noChangeAspect="1"/>
          </p:cNvPicPr>
          <p:nvPr/>
        </p:nvPicPr>
        <p:blipFill>
          <a:blip r:embed="rId6"/>
          <a:stretch>
            <a:fillRect/>
          </a:stretch>
        </p:blipFill>
        <p:spPr>
          <a:xfrm>
            <a:off x="2819400" y="1885950"/>
            <a:ext cx="1122680" cy="990600"/>
          </a:xfrm>
          <a:prstGeom prst="rect">
            <a:avLst/>
          </a:prstGeom>
        </p:spPr>
      </p:pic>
      <p:sp>
        <p:nvSpPr>
          <p:cNvPr id="11" name="TextBox 10"/>
          <p:cNvSpPr txBox="1"/>
          <p:nvPr/>
        </p:nvSpPr>
        <p:spPr>
          <a:xfrm>
            <a:off x="2362200" y="3028950"/>
            <a:ext cx="4191000" cy="584775"/>
          </a:xfrm>
          <a:prstGeom prst="rect">
            <a:avLst/>
          </a:prstGeom>
          <a:noFill/>
          <a:effectLst>
            <a:outerShdw blurRad="50800" dist="38100" dir="18900000" algn="bl" rotWithShape="0">
              <a:prstClr val="black">
                <a:alpha val="40000"/>
              </a:prstClr>
            </a:outerShdw>
          </a:effectLst>
        </p:spPr>
        <p:txBody>
          <a:bodyPr wrap="square" rtlCol="0">
            <a:spAutoFit/>
          </a:bodyPr>
          <a:lstStyle/>
          <a:p>
            <a:r>
              <a:rPr lang="en-US" sz="3200" b="1" dirty="0" smtClean="0">
                <a:effectLst>
                  <a:outerShdw blurRad="38100" dist="38100" dir="2700000" algn="tl">
                    <a:srgbClr val="000000">
                      <a:alpha val="43137"/>
                    </a:srgbClr>
                  </a:outerShdw>
                </a:effectLst>
                <a:latin typeface="Alaska" pitchFamily="34" charset="0"/>
              </a:rPr>
              <a:t>@</a:t>
            </a:r>
            <a:r>
              <a:rPr lang="en-US" sz="3200" b="1" dirty="0" smtClean="0">
                <a:effectLst>
                  <a:outerShdw blurRad="38100" dist="38100" dir="2700000" algn="tl">
                    <a:srgbClr val="000000">
                      <a:alpha val="43137"/>
                    </a:srgbClr>
                  </a:outerShdw>
                </a:effectLst>
                <a:latin typeface="Algerian" pitchFamily="82" charset="0"/>
              </a:rPr>
              <a:t> Learn Quickly</a:t>
            </a:r>
            <a:endParaRPr lang="en-US" sz="3200" b="1" dirty="0">
              <a:effectLst>
                <a:outerShdw blurRad="38100" dist="38100" dir="2700000" algn="tl">
                  <a:srgbClr val="000000">
                    <a:alpha val="43137"/>
                  </a:srgbClr>
                </a:outerShdw>
              </a:effectLst>
              <a:latin typeface="Algerian" pitchFamily="82"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0</TotalTime>
  <Words>207</Words>
  <Application>Microsoft Office PowerPoint</Application>
  <PresentationFormat>On-screen Show (16:9)</PresentationFormat>
  <Paragraphs>25</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Technic</vt:lpstr>
      <vt:lpstr>LEARN QUICKLY Presentation</vt:lpstr>
      <vt:lpstr>What Is Learn Quickly</vt:lpstr>
      <vt:lpstr>What is Learn Quickly</vt:lpstr>
      <vt:lpstr>Features Of Learn Quickly</vt:lpstr>
      <vt:lpstr>Social Media 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2022-06-05T11:07:30Z</dcterms:created>
  <dcterms:modified xsi:type="dcterms:W3CDTF">2022-06-16T13:07:04Z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