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147CE-6279-4D73-B83C-1C767C76EEC2}" v="7" dt="2022-12-22T13:37:07.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7" autoAdjust="0"/>
    <p:restoredTop sz="82491" autoAdjust="0"/>
  </p:normalViewPr>
  <p:slideViewPr>
    <p:cSldViewPr snapToGrid="0">
      <p:cViewPr varScale="1">
        <p:scale>
          <a:sx n="59" d="100"/>
          <a:sy n="59"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93585-C3CD-42A0-AFF2-10134195721D}" type="datetimeFigureOut">
              <a:rPr lang="en-NG" smtClean="0"/>
              <a:t>22/12/2022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3D0BE-BF29-4ACF-87D7-5FB010F401FE}" type="slidenum">
              <a:rPr lang="en-NG" smtClean="0"/>
              <a:t>‹#›</a:t>
            </a:fld>
            <a:endParaRPr lang="en-NG"/>
          </a:p>
        </p:txBody>
      </p:sp>
    </p:spTree>
    <p:extLst>
      <p:ext uri="{BB962C8B-B14F-4D97-AF65-F5344CB8AC3E}">
        <p14:creationId xmlns:p14="http://schemas.microsoft.com/office/powerpoint/2010/main" val="47957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unep.org/climatechan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FAO. (2017). The future of food and agriculture; Trends and challenges.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cs typeface="Times New Roman" panose="02020603050405020304" pitchFamily="18" charset="0"/>
            </a:endParaRPr>
          </a:p>
          <a:p>
            <a:pPr>
              <a:lnSpc>
                <a:spcPct val="150000"/>
              </a:lnSpc>
              <a:spcAft>
                <a:spcPts val="1000"/>
              </a:spcAft>
              <a:tabLst>
                <a:tab pos="348615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United Nations Environmental Problem (UNEP). (2013). Climate change-home.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nSpc>
                <a:spcPct val="150000"/>
              </a:lnSpc>
              <a:spcAft>
                <a:spcPts val="1000"/>
              </a:spcAft>
              <a:tabLst>
                <a:tab pos="3486150" algn="l"/>
              </a:tabLs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http://www.unep.org/climatechange</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4" name="Slide Number Placeholder 3"/>
          <p:cNvSpPr>
            <a:spLocks noGrp="1"/>
          </p:cNvSpPr>
          <p:nvPr>
            <p:ph type="sldNum" sz="quarter" idx="5"/>
          </p:nvPr>
        </p:nvSpPr>
        <p:spPr/>
        <p:txBody>
          <a:bodyPr/>
          <a:lstStyle/>
          <a:p>
            <a:fld id="{43E3D0BE-BF29-4ACF-87D7-5FB010F401FE}" type="slidenum">
              <a:rPr lang="en-NG" smtClean="0"/>
              <a:t>2</a:t>
            </a:fld>
            <a:endParaRPr lang="en-NG"/>
          </a:p>
        </p:txBody>
      </p:sp>
    </p:spTree>
    <p:extLst>
      <p:ext uri="{BB962C8B-B14F-4D97-AF65-F5344CB8AC3E}">
        <p14:creationId xmlns:p14="http://schemas.microsoft.com/office/powerpoint/2010/main" val="315262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 and Agriculture Organization of the United Nations. (2018b). Transforming our approach to urban food issues. http://www.fao.org/supportto-investment/news/detail/en/c/1159329/</a:t>
            </a:r>
            <a:endParaRPr lang="en-NG" dirty="0"/>
          </a:p>
        </p:txBody>
      </p:sp>
      <p:sp>
        <p:nvSpPr>
          <p:cNvPr id="4" name="Slide Number Placeholder 3"/>
          <p:cNvSpPr>
            <a:spLocks noGrp="1"/>
          </p:cNvSpPr>
          <p:nvPr>
            <p:ph type="sldNum" sz="quarter" idx="5"/>
          </p:nvPr>
        </p:nvSpPr>
        <p:spPr/>
        <p:txBody>
          <a:bodyPr/>
          <a:lstStyle/>
          <a:p>
            <a:fld id="{43E3D0BE-BF29-4ACF-87D7-5FB010F401FE}" type="slidenum">
              <a:rPr lang="en-NG" smtClean="0"/>
              <a:t>3</a:t>
            </a:fld>
            <a:endParaRPr lang="en-NG"/>
          </a:p>
        </p:txBody>
      </p:sp>
    </p:spTree>
    <p:extLst>
      <p:ext uri="{BB962C8B-B14F-4D97-AF65-F5344CB8AC3E}">
        <p14:creationId xmlns:p14="http://schemas.microsoft.com/office/powerpoint/2010/main" val="1937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E14AB-C08E-4CF0-9872-D4340A3D0475}" type="datetimeFigureOut">
              <a:rPr lang="en-NG" smtClean="0"/>
              <a:t>22/12/2022</a:t>
            </a:fld>
            <a:endParaRPr lang="en-NG"/>
          </a:p>
        </p:txBody>
      </p:sp>
      <p:sp>
        <p:nvSpPr>
          <p:cNvPr id="5" name="Footer Placeholder 4"/>
          <p:cNvSpPr>
            <a:spLocks noGrp="1"/>
          </p:cNvSpPr>
          <p:nvPr>
            <p:ph type="ftr" sz="quarter" idx="11"/>
          </p:nvPr>
        </p:nvSpPr>
        <p:spPr/>
        <p:txBody>
          <a:bodyPr/>
          <a:lstStyle/>
          <a:p>
            <a:endParaRPr lang="en-N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361109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E14AB-C08E-4CF0-9872-D4340A3D0475}" type="datetimeFigureOut">
              <a:rPr lang="en-NG" smtClean="0"/>
              <a:t>22/12/2022</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36445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E14AB-C08E-4CF0-9872-D4340A3D0475}" type="datetimeFigureOut">
              <a:rPr lang="en-NG" smtClean="0"/>
              <a:t>22/12/2022</a:t>
            </a:fld>
            <a:endParaRPr lang="en-NG"/>
          </a:p>
        </p:txBody>
      </p:sp>
      <p:sp>
        <p:nvSpPr>
          <p:cNvPr id="5" name="Footer Placeholder 4"/>
          <p:cNvSpPr>
            <a:spLocks noGrp="1"/>
          </p:cNvSpPr>
          <p:nvPr>
            <p:ph type="ftr" sz="quarter" idx="11"/>
          </p:nvPr>
        </p:nvSpPr>
        <p:spPr/>
        <p:txBody>
          <a:bodyPr/>
          <a:lstStyle/>
          <a:p>
            <a:endParaRPr lang="en-N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88185-CB06-4528-B57E-1DB30ACE44C6}" type="slidenum">
              <a:rPr lang="en-NG" smtClean="0"/>
              <a:t>‹#›</a:t>
            </a:fld>
            <a:endParaRPr lang="en-N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9150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5E14AB-C08E-4CF0-9872-D4340A3D0475}" type="datetimeFigureOut">
              <a:rPr lang="en-NG" smtClean="0"/>
              <a:t>22/12/2022</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4003466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5E14AB-C08E-4CF0-9872-D4340A3D0475}" type="datetimeFigureOut">
              <a:rPr lang="en-NG" smtClean="0"/>
              <a:t>22/12/2022</a:t>
            </a:fld>
            <a:endParaRPr lang="en-NG"/>
          </a:p>
        </p:txBody>
      </p:sp>
      <p:sp>
        <p:nvSpPr>
          <p:cNvPr id="6" name="Footer Placeholder 5"/>
          <p:cNvSpPr>
            <a:spLocks noGrp="1"/>
          </p:cNvSpPr>
          <p:nvPr>
            <p:ph type="ftr" sz="quarter" idx="11"/>
          </p:nvPr>
        </p:nvSpPr>
        <p:spPr/>
        <p:txBody>
          <a:bodyPr/>
          <a:lstStyle/>
          <a:p>
            <a:endParaRPr lang="en-N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88185-CB06-4528-B57E-1DB30ACE44C6}" type="slidenum">
              <a:rPr lang="en-NG" smtClean="0"/>
              <a:t>‹#›</a:t>
            </a:fld>
            <a:endParaRPr lang="en-N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9452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5E14AB-C08E-4CF0-9872-D4340A3D0475}" type="datetimeFigureOut">
              <a:rPr lang="en-NG" smtClean="0"/>
              <a:t>22/12/2022</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170663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E14AB-C08E-4CF0-9872-D4340A3D0475}" type="datetimeFigureOut">
              <a:rPr lang="en-NG" smtClean="0"/>
              <a:t>22/12/2022</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390631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E14AB-C08E-4CF0-9872-D4340A3D0475}" type="datetimeFigureOut">
              <a:rPr lang="en-NG" smtClean="0"/>
              <a:t>22/12/2022</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184533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E14AB-C08E-4CF0-9872-D4340A3D0475}" type="datetimeFigureOut">
              <a:rPr lang="en-NG" smtClean="0"/>
              <a:t>22/12/2022</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73433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E14AB-C08E-4CF0-9872-D4340A3D0475}" type="datetimeFigureOut">
              <a:rPr lang="en-NG" smtClean="0"/>
              <a:t>22/12/2022</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355376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E14AB-C08E-4CF0-9872-D4340A3D0475}" type="datetimeFigureOut">
              <a:rPr lang="en-NG" smtClean="0"/>
              <a:t>22/12/2022</a:t>
            </a:fld>
            <a:endParaRPr lang="en-NG"/>
          </a:p>
        </p:txBody>
      </p:sp>
      <p:sp>
        <p:nvSpPr>
          <p:cNvPr id="6" name="Footer Placeholder 5"/>
          <p:cNvSpPr>
            <a:spLocks noGrp="1"/>
          </p:cNvSpPr>
          <p:nvPr>
            <p:ph type="ftr" sz="quarter" idx="11"/>
          </p:nvPr>
        </p:nvSpPr>
        <p:spPr/>
        <p:txBody>
          <a:bodyPr/>
          <a:lstStyle/>
          <a:p>
            <a:endParaRPr lang="en-N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337694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E14AB-C08E-4CF0-9872-D4340A3D0475}" type="datetimeFigureOut">
              <a:rPr lang="en-NG" smtClean="0"/>
              <a:t>22/12/2022</a:t>
            </a:fld>
            <a:endParaRPr lang="en-NG"/>
          </a:p>
        </p:txBody>
      </p:sp>
      <p:sp>
        <p:nvSpPr>
          <p:cNvPr id="8" name="Footer Placeholder 7"/>
          <p:cNvSpPr>
            <a:spLocks noGrp="1"/>
          </p:cNvSpPr>
          <p:nvPr>
            <p:ph type="ftr" sz="quarter" idx="11"/>
          </p:nvPr>
        </p:nvSpPr>
        <p:spPr/>
        <p:txBody>
          <a:bodyPr/>
          <a:lstStyle/>
          <a:p>
            <a:endParaRPr lang="en-N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81734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5E14AB-C08E-4CF0-9872-D4340A3D0475}" type="datetimeFigureOut">
              <a:rPr lang="en-NG" smtClean="0"/>
              <a:t>22/12/2022</a:t>
            </a:fld>
            <a:endParaRPr lang="en-NG"/>
          </a:p>
        </p:txBody>
      </p:sp>
      <p:sp>
        <p:nvSpPr>
          <p:cNvPr id="4" name="Footer Placeholder 3"/>
          <p:cNvSpPr>
            <a:spLocks noGrp="1"/>
          </p:cNvSpPr>
          <p:nvPr>
            <p:ph type="ftr" sz="quarter" idx="11"/>
          </p:nvPr>
        </p:nvSpPr>
        <p:spPr/>
        <p:txBody>
          <a:bodyPr/>
          <a:lstStyle/>
          <a:p>
            <a:endParaRPr lang="en-N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387426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E14AB-C08E-4CF0-9872-D4340A3D0475}" type="datetimeFigureOut">
              <a:rPr lang="en-NG" smtClean="0"/>
              <a:t>22/12/2022</a:t>
            </a:fld>
            <a:endParaRPr lang="en-NG"/>
          </a:p>
        </p:txBody>
      </p:sp>
      <p:sp>
        <p:nvSpPr>
          <p:cNvPr id="3" name="Footer Placeholder 2"/>
          <p:cNvSpPr>
            <a:spLocks noGrp="1"/>
          </p:cNvSpPr>
          <p:nvPr>
            <p:ph type="ftr" sz="quarter" idx="11"/>
          </p:nvPr>
        </p:nvSpPr>
        <p:spPr/>
        <p:txBody>
          <a:bodyPr/>
          <a:lstStyle/>
          <a:p>
            <a:endParaRPr lang="en-N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219233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E14AB-C08E-4CF0-9872-D4340A3D0475}" type="datetimeFigureOut">
              <a:rPr lang="en-NG" smtClean="0"/>
              <a:t>22/12/2022</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252558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E14AB-C08E-4CF0-9872-D4340A3D0475}" type="datetimeFigureOut">
              <a:rPr lang="en-NG" smtClean="0"/>
              <a:t>22/12/2022</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88185-CB06-4528-B57E-1DB30ACE44C6}" type="slidenum">
              <a:rPr lang="en-NG" smtClean="0"/>
              <a:t>‹#›</a:t>
            </a:fld>
            <a:endParaRPr lang="en-NG"/>
          </a:p>
        </p:txBody>
      </p:sp>
    </p:spTree>
    <p:extLst>
      <p:ext uri="{BB962C8B-B14F-4D97-AF65-F5344CB8AC3E}">
        <p14:creationId xmlns:p14="http://schemas.microsoft.com/office/powerpoint/2010/main" val="235790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5E14AB-C08E-4CF0-9872-D4340A3D0475}" type="datetimeFigureOut">
              <a:rPr lang="en-NG" smtClean="0"/>
              <a:t>22/12/2022</a:t>
            </a:fld>
            <a:endParaRPr lang="en-N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888185-CB06-4528-B57E-1DB30ACE44C6}" type="slidenum">
              <a:rPr lang="en-NG" smtClean="0"/>
              <a:t>‹#›</a:t>
            </a:fld>
            <a:endParaRPr lang="en-NG"/>
          </a:p>
        </p:txBody>
      </p:sp>
    </p:spTree>
    <p:extLst>
      <p:ext uri="{BB962C8B-B14F-4D97-AF65-F5344CB8AC3E}">
        <p14:creationId xmlns:p14="http://schemas.microsoft.com/office/powerpoint/2010/main" val="1198780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7627-EF82-6199-0B67-FE42D7179B7A}"/>
              </a:ext>
            </a:extLst>
          </p:cNvPr>
          <p:cNvSpPr>
            <a:spLocks noGrp="1"/>
          </p:cNvSpPr>
          <p:nvPr>
            <p:ph type="ctrTitle"/>
          </p:nvPr>
        </p:nvSpPr>
        <p:spPr>
          <a:xfrm>
            <a:off x="1638300" y="1166219"/>
            <a:ext cx="8915399" cy="226278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ABEGUNRIN GIDEON</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EcoFoodSystems Ph.D. 2023</a:t>
            </a:r>
            <a:endParaRPr lang="en-NG"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D265733-B37A-F1D9-7D6F-0AE6D016A385}"/>
              </a:ext>
            </a:extLst>
          </p:cNvPr>
          <p:cNvSpPr>
            <a:spLocks noGrp="1"/>
          </p:cNvSpPr>
          <p:nvPr>
            <p:ph type="subTitle" idx="1"/>
          </p:nvPr>
        </p:nvSpPr>
        <p:spPr>
          <a:xfrm>
            <a:off x="1524000" y="4348658"/>
            <a:ext cx="9144000" cy="1655762"/>
          </a:xfrm>
        </p:spPr>
        <p: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Interdisciplinary research on climate-resilient agroecological transitions of city regional food systems</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02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96CC-8FC1-1E0A-2A5B-9EE848FE6D73}"/>
              </a:ext>
            </a:extLst>
          </p:cNvPr>
          <p:cNvSpPr>
            <a:spLocks noGrp="1"/>
          </p:cNvSpPr>
          <p:nvPr>
            <p:ph type="title"/>
          </p:nvPr>
        </p:nvSpPr>
        <p:spPr>
          <a:xfrm>
            <a:off x="838200" y="365126"/>
            <a:ext cx="10515600" cy="725444"/>
          </a:xfrm>
        </p:spPr>
        <p:txBody>
          <a:bodyPr/>
          <a:lstStyle/>
          <a:p>
            <a:r>
              <a:rPr lang="en-US" b="1">
                <a:latin typeface="Times New Roman" panose="02020603050405020304" pitchFamily="18" charset="0"/>
                <a:cs typeface="Times New Roman" panose="02020603050405020304" pitchFamily="18" charset="0"/>
              </a:rPr>
              <a:t>Introduction</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FE2762-8D86-169D-F1D6-2F399EA0BF6E}"/>
              </a:ext>
            </a:extLst>
          </p:cNvPr>
          <p:cNvSpPr>
            <a:spLocks noGrp="1"/>
          </p:cNvSpPr>
          <p:nvPr>
            <p:ph sz="half" idx="1"/>
          </p:nvPr>
        </p:nvSpPr>
        <p:spPr>
          <a:xfrm>
            <a:off x="640080" y="1090570"/>
            <a:ext cx="5379720" cy="5259896"/>
          </a:xfrm>
        </p:spPr>
        <p:txBody>
          <a:bodyPr>
            <a:normAutofit/>
          </a:bodyPr>
          <a:lstStyle/>
          <a:p>
            <a:pPr algn="just"/>
            <a:r>
              <a:rPr lang="en-US" sz="1800" dirty="0">
                <a:effectLst/>
                <a:latin typeface="Times New Roman" panose="02020603050405020304" pitchFamily="18" charset="0"/>
                <a:ea typeface="Calibri" panose="020F0502020204030204" pitchFamily="34" charset="0"/>
              </a:rPr>
              <a:t>According to the FAO (2017), there are variety of global trends influencing agricultural and food production, and they are demographic change, increase in population, poverty, climate change and the overall sustainability of food and agricultural systems. </a:t>
            </a:r>
          </a:p>
          <a:p>
            <a:pPr algn="just"/>
            <a:endParaRPr lang="en-US" sz="1800" dirty="0">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As revealed in UNEP (2013), climate change is one of the greatest environmental concerns globally, and it has added more to factor that menaces efforts at ensuring sustainability of food and agricultural systems. </a:t>
            </a:r>
          </a:p>
          <a:p>
            <a:pPr algn="just"/>
            <a:endParaRPr lang="en-US" sz="1800" dirty="0">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This therefore necessitates research on climate resilient agro-ecological transitions of city regional food systems. </a:t>
            </a:r>
          </a:p>
          <a:p>
            <a:pPr algn="just"/>
            <a:endParaRPr lang="en-US" sz="1800" dirty="0">
              <a:latin typeface="Times New Roman" panose="02020603050405020304" pitchFamily="18" charset="0"/>
            </a:endParaRPr>
          </a:p>
          <a:p>
            <a:pPr algn="just"/>
            <a:endParaRPr lang="en-NG" dirty="0"/>
          </a:p>
        </p:txBody>
      </p:sp>
      <p:pic>
        <p:nvPicPr>
          <p:cNvPr id="6" name="Content Placeholder 5" descr="A picture containing text, book, indoor, writing implement&#10;&#10;Description automatically generated">
            <a:extLst>
              <a:ext uri="{FF2B5EF4-FFF2-40B4-BE49-F238E27FC236}">
                <a16:creationId xmlns:a16="http://schemas.microsoft.com/office/drawing/2014/main" id="{86050672-A9E8-08CD-3F9F-846109E9986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7920" y="1090570"/>
            <a:ext cx="5135880" cy="4676860"/>
          </a:xfrm>
        </p:spPr>
      </p:pic>
      <p:sp>
        <p:nvSpPr>
          <p:cNvPr id="7" name="TextBox 6">
            <a:extLst>
              <a:ext uri="{FF2B5EF4-FFF2-40B4-BE49-F238E27FC236}">
                <a16:creationId xmlns:a16="http://schemas.microsoft.com/office/drawing/2014/main" id="{671B9F57-ED77-387E-8D33-1DE7E428117A}"/>
              </a:ext>
            </a:extLst>
          </p:cNvPr>
          <p:cNvSpPr txBox="1"/>
          <p:nvPr/>
        </p:nvSpPr>
        <p:spPr>
          <a:xfrm>
            <a:off x="6096000" y="5767430"/>
            <a:ext cx="5135880"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Source: https://www.researchgate.net/figure/Key-global-trends-shaping-the-agricultural-sector-6_fig1_277022097</a:t>
            </a:r>
            <a:endParaRPr lang="en-NG"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20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3A26-FD86-47C0-42EB-F1D24A116099}"/>
              </a:ext>
            </a:extLst>
          </p:cNvPr>
          <p:cNvSpPr>
            <a:spLocks noGrp="1"/>
          </p:cNvSpPr>
          <p:nvPr>
            <p:ph type="title"/>
          </p:nvPr>
        </p:nvSpPr>
        <p:spPr>
          <a:xfrm>
            <a:off x="838200" y="365126"/>
            <a:ext cx="10515600" cy="759000"/>
          </a:xfrm>
        </p:spPr>
        <p:txBody>
          <a:bodyPr/>
          <a:lstStyle/>
          <a:p>
            <a:r>
              <a:rPr lang="en-US" b="1" dirty="0">
                <a:latin typeface="Times New Roman" panose="02020603050405020304" pitchFamily="18" charset="0"/>
                <a:cs typeface="Times New Roman" panose="02020603050405020304" pitchFamily="18" charset="0"/>
              </a:rPr>
              <a:t>Impetus of the Research</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D47BDC-CCF5-0149-AE14-308649C5B73E}"/>
              </a:ext>
            </a:extLst>
          </p:cNvPr>
          <p:cNvSpPr>
            <a:spLocks noGrp="1"/>
          </p:cNvSpPr>
          <p:nvPr>
            <p:ph sz="half" idx="1"/>
          </p:nvPr>
        </p:nvSpPr>
        <p:spPr>
          <a:xfrm>
            <a:off x="838200" y="883920"/>
            <a:ext cx="5181600" cy="5293043"/>
          </a:xfrm>
        </p:spPr>
        <p:txBody>
          <a:bodyPr>
            <a:normAutofit lnSpcReduction="10000"/>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To achieve this, there is a need to aggregate and integrate data and research on </a:t>
            </a:r>
            <a:r>
              <a:rPr lang="en-US" sz="1800" dirty="0">
                <a:effectLst/>
                <a:latin typeface="Times New Roman" panose="02020603050405020304" pitchFamily="18" charset="0"/>
                <a:ea typeface="Calibri" panose="020F0502020204030204" pitchFamily="34" charset="0"/>
              </a:rPr>
              <a:t>climate related elements, demographic changes, health related data, data on economic indices.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Consequentially, all these can then be deployed to develop sub-national decision support dashboards and decision support tools for stakeholders in the food systems.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research will prove pivotal for international bodies devoted to the Eco Food Systems, stakeholders, end-users and beneficiaries in the food system of cities and policy makers.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NG" sz="18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9782497-5B02-3FE7-FEC3-5B4A684F6126}"/>
              </a:ext>
            </a:extLst>
          </p:cNvPr>
          <p:cNvSpPr>
            <a:spLocks noGrp="1"/>
          </p:cNvSpPr>
          <p:nvPr>
            <p:ph sz="half" idx="2"/>
          </p:nvPr>
        </p:nvSpPr>
        <p:spPr/>
        <p:txBody>
          <a:bodyPr>
            <a:normAutofit lnSpcReduction="10000"/>
          </a:bodyPr>
          <a:lstStyle/>
          <a:p>
            <a:endParaRPr lang="en-NG" dirty="0"/>
          </a:p>
        </p:txBody>
      </p:sp>
      <p:pic>
        <p:nvPicPr>
          <p:cNvPr id="10" name="Picture 9">
            <a:extLst>
              <a:ext uri="{FF2B5EF4-FFF2-40B4-BE49-F238E27FC236}">
                <a16:creationId xmlns:a16="http://schemas.microsoft.com/office/drawing/2014/main" id="{890E53E0-CA7A-E35A-4666-1E295CE08D90}"/>
              </a:ext>
            </a:extLst>
          </p:cNvPr>
          <p:cNvPicPr>
            <a:picLocks noChangeAspect="1"/>
          </p:cNvPicPr>
          <p:nvPr/>
        </p:nvPicPr>
        <p:blipFill>
          <a:blip r:embed="rId3"/>
          <a:stretch>
            <a:fillRect/>
          </a:stretch>
        </p:blipFill>
        <p:spPr>
          <a:xfrm>
            <a:off x="6323011" y="1330960"/>
            <a:ext cx="5181600" cy="4677954"/>
          </a:xfrm>
          <a:prstGeom prst="rect">
            <a:avLst/>
          </a:prstGeom>
        </p:spPr>
      </p:pic>
      <p:sp>
        <p:nvSpPr>
          <p:cNvPr id="11" name="TextBox 10">
            <a:extLst>
              <a:ext uri="{FF2B5EF4-FFF2-40B4-BE49-F238E27FC236}">
                <a16:creationId xmlns:a16="http://schemas.microsoft.com/office/drawing/2014/main" id="{B75037F8-5847-3CD2-4DFC-CA58B3EA263E}"/>
              </a:ext>
            </a:extLst>
          </p:cNvPr>
          <p:cNvSpPr txBox="1"/>
          <p:nvPr/>
        </p:nvSpPr>
        <p:spPr>
          <a:xfrm>
            <a:off x="7200900" y="6008914"/>
            <a:ext cx="4457700" cy="369332"/>
          </a:xfrm>
          <a:prstGeom prst="rect">
            <a:avLst/>
          </a:prstGeom>
          <a:noFill/>
        </p:spPr>
        <p:txBody>
          <a:bodyPr wrap="square" rtlCol="0">
            <a:spAutoFit/>
          </a:bodyPr>
          <a:lstStyle/>
          <a:p>
            <a:r>
              <a:rPr lang="en-US" dirty="0"/>
              <a:t>Source: FAO 2018b</a:t>
            </a:r>
            <a:endParaRPr lang="en-NG" dirty="0"/>
          </a:p>
        </p:txBody>
      </p:sp>
    </p:spTree>
    <p:extLst>
      <p:ext uri="{BB962C8B-B14F-4D97-AF65-F5344CB8AC3E}">
        <p14:creationId xmlns:p14="http://schemas.microsoft.com/office/powerpoint/2010/main" val="15497292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TotalTime>
  <Words>308</Words>
  <Application>Microsoft Office PowerPoint</Application>
  <PresentationFormat>Widescreen</PresentationFormat>
  <Paragraphs>30</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Century Gothic</vt:lpstr>
      <vt:lpstr>Times New Roman</vt:lpstr>
      <vt:lpstr>Wingdings 3</vt:lpstr>
      <vt:lpstr>Wisp</vt:lpstr>
      <vt:lpstr>ABEGUNRIN GIDEON  EcoFoodSystems Ph.D. 2023</vt:lpstr>
      <vt:lpstr>Introduction</vt:lpstr>
      <vt:lpstr>Impetus of the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ABEGUNRIN GIDEON  WHAT DATA IS NEEDED</dc:title>
  <dc:creator>Gideon kolawole</dc:creator>
  <cp:lastModifiedBy>Gideon kolawole</cp:lastModifiedBy>
  <cp:revision>2</cp:revision>
  <dcterms:created xsi:type="dcterms:W3CDTF">2022-12-20T15:04:04Z</dcterms:created>
  <dcterms:modified xsi:type="dcterms:W3CDTF">2022-12-22T13:46:56Z</dcterms:modified>
</cp:coreProperties>
</file>