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20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9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4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6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9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AFF62D-6A35-4D93-A4B0-3E05619F8E7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5B81-8DEB-408B-821C-A42C48EA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2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samples/adventureworks-install-configure?view=sql-server-ver16&amp;tabs=ss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F5EA-336F-58EE-3A3A-1FE9A3E32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1:Installation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5CC6-6FD4-48F7-8996-A65066D6A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Javan </a:t>
            </a:r>
            <a:r>
              <a:rPr lang="en-US" dirty="0" err="1"/>
              <a:t>Juma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9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15B1-1408-5639-5AC1-17F2AE1C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ADVENTUREWORKS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3512-A873-8B2F-0C16-06068532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class, we will use a pre-existing database for learning reasons. </a:t>
            </a:r>
          </a:p>
          <a:p>
            <a:r>
              <a:rPr lang="en-US" dirty="0"/>
              <a:t>We are going to download </a:t>
            </a:r>
            <a:r>
              <a:rPr lang="en-US" dirty="0" err="1"/>
              <a:t>AdventureWorks</a:t>
            </a:r>
            <a:r>
              <a:rPr lang="en-US" dirty="0"/>
              <a:t> database and import necessary objects for learning purposes. </a:t>
            </a:r>
          </a:p>
          <a:p>
            <a:r>
              <a:rPr lang="en-US" dirty="0"/>
              <a:t>In the later part of the class, we will be able to create our own database and do some management operations. </a:t>
            </a:r>
          </a:p>
          <a:p>
            <a:r>
              <a:rPr lang="en-US" dirty="0"/>
              <a:t>Why this particular database? It has a lot of details/large enough/extensive/well referenced/ myriad of examples. </a:t>
            </a:r>
          </a:p>
          <a:p>
            <a:r>
              <a:rPr lang="en-US" dirty="0" err="1">
                <a:hlinkClick r:id="rId2"/>
              </a:rPr>
              <a:t>AdventureWorks</a:t>
            </a:r>
            <a:r>
              <a:rPr lang="en-US" dirty="0">
                <a:hlinkClick r:id="rId2"/>
              </a:rPr>
              <a:t> sample databases - SQL Server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5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A81A-171A-3FBF-3ADD-E9E5FD78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ADVENTUREWORKS DATABASE CNT’D…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108C-28F7-7C2E-7A9B-21B955C6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798974"/>
            <a:ext cx="4141034" cy="2247116"/>
          </a:xfrm>
        </p:spPr>
        <p:txBody>
          <a:bodyPr>
            <a:normAutofit/>
          </a:bodyPr>
          <a:lstStyle/>
          <a:p>
            <a:r>
              <a:rPr lang="en-US" dirty="0"/>
              <a:t>To import the database, go to GOOGLE and search “download </a:t>
            </a:r>
            <a:r>
              <a:rPr lang="en-US" dirty="0" err="1"/>
              <a:t>AdventureWorks</a:t>
            </a:r>
            <a:r>
              <a:rPr lang="en-US" dirty="0"/>
              <a:t> sample database”.</a:t>
            </a:r>
          </a:p>
          <a:p>
            <a:r>
              <a:rPr lang="en-US" dirty="0"/>
              <a:t>Click on the first link.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88728-9AE8-8B0B-EED2-C783A52A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7123530" cy="25380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06B1D-D7AB-3884-C43F-5CE96FB1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89" y="3075599"/>
            <a:ext cx="8308098" cy="27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7962-3CD8-01AA-4E09-2199FB2A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1101265"/>
          </a:xfrm>
        </p:spPr>
        <p:txBody>
          <a:bodyPr>
            <a:normAutofit/>
          </a:bodyPr>
          <a:lstStyle/>
          <a:p>
            <a:r>
              <a:rPr lang="en-US" dirty="0"/>
              <a:t>ADVENTUREWORKS DATABASE CNT’D…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B00C8-FF8A-1E9C-D2E8-3E343ED5C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508475"/>
            <a:ext cx="6013450" cy="3239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4C633-D3C2-E522-8743-2F05E66A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3050" y="1900239"/>
            <a:ext cx="3500438" cy="4158788"/>
          </a:xfrm>
        </p:spPr>
        <p:txBody>
          <a:bodyPr>
            <a:noAutofit/>
          </a:bodyPr>
          <a:lstStyle/>
          <a:p>
            <a:r>
              <a:rPr lang="en-US" sz="1400" dirty="0"/>
              <a:t>Click on the first link under “OLTP”. The file will be downloaded. Should be the 2022 version of the </a:t>
            </a:r>
            <a:r>
              <a:rPr lang="en-US" sz="1400" dirty="0" err="1"/>
              <a:t>AdventureWorks</a:t>
            </a:r>
            <a:r>
              <a:rPr lang="en-US" sz="1400" dirty="0"/>
              <a:t> database as a .</a:t>
            </a:r>
            <a:r>
              <a:rPr lang="en-US" sz="1400" dirty="0" err="1"/>
              <a:t>bak</a:t>
            </a:r>
            <a:r>
              <a:rPr lang="en-US" sz="1400" dirty="0"/>
              <a:t> extension.</a:t>
            </a:r>
          </a:p>
          <a:p>
            <a:r>
              <a:rPr lang="en-US" sz="1400" dirty="0"/>
              <a:t>It is around 200mbs. Copy the file and put it to the folder we created during installation. </a:t>
            </a:r>
          </a:p>
          <a:p>
            <a:r>
              <a:rPr lang="en-US" sz="1400" dirty="0"/>
              <a:t>In addition, go to your C Drive under programs, there is another MSSQL </a:t>
            </a:r>
            <a:r>
              <a:rPr lang="en-US" sz="1400" dirty="0" err="1"/>
              <a:t>flder</a:t>
            </a:r>
            <a:r>
              <a:rPr lang="en-US" sz="1400" dirty="0"/>
              <a:t> that was created by the system, you should copy the database to that folder too.</a:t>
            </a:r>
          </a:p>
        </p:txBody>
      </p:sp>
    </p:spTree>
    <p:extLst>
      <p:ext uri="{BB962C8B-B14F-4D97-AF65-F5344CB8AC3E}">
        <p14:creationId xmlns:p14="http://schemas.microsoft.com/office/powerpoint/2010/main" val="413142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1420-74EB-ADC1-6863-554B9AC9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ADVENTUREWORKS DATABASE CNT’D…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68077D-4E80-0C00-B269-DFFF39D8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257300"/>
            <a:ext cx="6013450" cy="3771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1DE4-214E-2639-1B5C-5D2C8C26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image to the right shows the steps to reaching the backup folder for which you are expected to make the pasting of the </a:t>
            </a:r>
            <a:r>
              <a:rPr lang="en-US" dirty="0" err="1"/>
              <a:t>AdventurerWorks</a:t>
            </a:r>
            <a:r>
              <a:rPr lang="en-US" dirty="0"/>
              <a:t> file.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C0170-1476-5CF6-DC9C-FA7A504310D1}"/>
              </a:ext>
            </a:extLst>
          </p:cNvPr>
          <p:cNvSpPr/>
          <p:nvPr/>
        </p:nvSpPr>
        <p:spPr>
          <a:xfrm>
            <a:off x="5829300" y="1257300"/>
            <a:ext cx="4286250" cy="3857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0F633-BBB2-06F2-6E7B-671581403059}"/>
              </a:ext>
            </a:extLst>
          </p:cNvPr>
          <p:cNvCxnSpPr/>
          <p:nvPr/>
        </p:nvCxnSpPr>
        <p:spPr>
          <a:xfrm flipH="1">
            <a:off x="8815388" y="385763"/>
            <a:ext cx="685800" cy="7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02F6-0902-A3F4-7B2B-59C08F1C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THE ADVENTUREWORKS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92256D-3A49-118A-2BA9-30ACB403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113" y="284429"/>
            <a:ext cx="6013450" cy="44447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4E86-E54F-AA13-0F65-222E3256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781" y="3314700"/>
            <a:ext cx="3184989" cy="2248181"/>
          </a:xfrm>
        </p:spPr>
        <p:txBody>
          <a:bodyPr>
            <a:normAutofit/>
          </a:bodyPr>
          <a:lstStyle/>
          <a:p>
            <a:r>
              <a:rPr lang="en-US" dirty="0"/>
              <a:t>Go back to SSMS, Right-click on “database”, then “restore database”, then check “Device”, </a:t>
            </a:r>
          </a:p>
        </p:txBody>
      </p:sp>
    </p:spTree>
    <p:extLst>
      <p:ext uri="{BB962C8B-B14F-4D97-AF65-F5344CB8AC3E}">
        <p14:creationId xmlns:p14="http://schemas.microsoft.com/office/powerpoint/2010/main" val="59544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D2D9-8DC4-7FA9-D625-5249DBC2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THE ADVENTUREWORKS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E9EA3-A2DA-4379-D0EE-15D95A614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798973"/>
            <a:ext cx="6013450" cy="44445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0D921-80DE-A7F9-6116-38E80B1A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and on the ellipsis/three dots, click to access another pop-up. Click “Add” and choose Adventure works. You are good to go!</a:t>
            </a:r>
          </a:p>
          <a:p>
            <a:r>
              <a:rPr lang="en-US" dirty="0"/>
              <a:t>In case you do not see the file, just refresh.</a:t>
            </a:r>
          </a:p>
        </p:txBody>
      </p:sp>
    </p:spTree>
    <p:extLst>
      <p:ext uri="{BB962C8B-B14F-4D97-AF65-F5344CB8AC3E}">
        <p14:creationId xmlns:p14="http://schemas.microsoft.com/office/powerpoint/2010/main" val="302804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62F45-12EC-D9DA-2D6F-888F8EF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ADVENTUREWORKS2022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7971E-2E85-C117-1F6C-8EF82853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“New Query” on the ribbon. Ensure you are on “AdventureWorks2022 by writing the following code: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AdventureWorks2022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E8ACA-E48E-F926-8742-33B93FB1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34" y="3175376"/>
            <a:ext cx="5239481" cy="24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94AC-A5C5-02B8-E629-61EBB9BE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ALL(*) FROM SCHEMA_NAME.TABLE_NAME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F337-B793-2C96-160C-42DC877E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HumanResources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D436C-DA38-6371-045A-17424570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2543175"/>
            <a:ext cx="10145541" cy="33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4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982</TotalTime>
  <Words>350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</vt:lpstr>
      <vt:lpstr>Lesson 1:Installation Steps</vt:lpstr>
      <vt:lpstr>ADVENTUREWORKS DATABASE</vt:lpstr>
      <vt:lpstr>ADVENTUREWORKS DATABASE CNT’D…</vt:lpstr>
      <vt:lpstr>ADVENTUREWORKS DATABASE CNT’D…</vt:lpstr>
      <vt:lpstr>ADVENTUREWORKS DATABASE CNT’D…</vt:lpstr>
      <vt:lpstr>CONNECT TO THE ADVENTUREWORKS DATABASE</vt:lpstr>
      <vt:lpstr>CONNECT TO THE ADVENTUREWORKS DATABASE</vt:lpstr>
      <vt:lpstr>USE ADVENTUREWORKS2022</vt:lpstr>
      <vt:lpstr>SELECT ALL(*) FROM SCHEMA_NAME.TABLE_NAME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1:Installation Steps</dc:title>
  <dc:creator>JAVAN jumato</dc:creator>
  <cp:lastModifiedBy>JAVAN jumato</cp:lastModifiedBy>
  <cp:revision>4</cp:revision>
  <dcterms:created xsi:type="dcterms:W3CDTF">2023-10-23T19:26:16Z</dcterms:created>
  <dcterms:modified xsi:type="dcterms:W3CDTF">2024-03-14T08:50:59Z</dcterms:modified>
</cp:coreProperties>
</file>