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9243"/>
    <p:restoredTop sz="94706"/>
  </p:normalViewPr>
  <p:slideViewPr>
    <p:cSldViewPr snapToGrid="0">
      <p:cViewPr>
        <p:scale>
          <a:sx n="75" d="100"/>
          <a:sy n="75" d="100"/>
        </p:scale>
        <p:origin x="1710" y="69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01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E6BB0A3-20EB-4DA3-80EA-F728290567D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16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901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901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01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8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2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3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C9A9D5B-595E-4022-9EA7-1DFFEFF939B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hyperlink" Target="http://www.1ppt.com/xiazai/" TargetMode="Externa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5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9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8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8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98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7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9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9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4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/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942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/>
        </p:spPr>
        <p:txBody>
          <a:bodyPr/>
          <a:p>
            <a:fld id="{2E3AAC11-D570-4EA9-AFC0-30FB72BA45E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9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/>
        </p:spPr>
        <p:txBody>
          <a:bodyPr/>
          <a:p>
            <a:fld id="{55ECCFAA-F4FB-487C-9F1E-C8836D0C3DC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/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4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/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94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/>
        </p:spPr>
        <p:txBody>
          <a:bodyPr/>
          <a:p>
            <a:fld id="{2E3AAC11-D570-4EA9-AFC0-30FB72BA45E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4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/>
        </p:spPr>
        <p:txBody>
          <a:bodyPr/>
          <a:p>
            <a:endParaRPr altLang="en-US" lang="zh-CN"/>
          </a:p>
        </p:txBody>
      </p:sp>
      <p:sp>
        <p:nvSpPr>
          <p:cNvPr id="104894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/>
        </p:spPr>
        <p:txBody>
          <a:bodyPr/>
          <a:p>
            <a:fld id="{55ECCFAA-F4FB-487C-9F1E-C8836D0C3DC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7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9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92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99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9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9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99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99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900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900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90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900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900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1_比较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56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957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95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95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96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6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  <p:sp>
        <p:nvSpPr>
          <p:cNvPr id="1048963" name="TextBox 9"/>
          <p:cNvSpPr txBox="1"/>
          <p:nvPr userDrawn="1"/>
        </p:nvSpPr>
        <p:spPr>
          <a:xfrm>
            <a:off x="1831504" y="6662260"/>
            <a:ext cx="1224136" cy="11843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altLang="zh-CN" dirty="0" sz="100" lang="en-US">
                <a:solidFill>
                  <a:prstClr val="black"/>
                </a:solidFill>
                <a:latin typeface="微软雅黑" panose="020B0503020204020204" pitchFamily="34" charset="-122"/>
                <a:hlinkClick r:id="rId1"/>
              </a:rPr>
              <a:t>PPT</a:t>
            </a:r>
            <a:r>
              <a:rPr altLang="en-US" dirty="0" sz="100" lang="zh-CN">
                <a:solidFill>
                  <a:prstClr val="black"/>
                </a:solidFill>
                <a:latin typeface="微软雅黑" panose="020B0503020204020204" pitchFamily="34" charset="-122"/>
                <a:hlinkClick r:id="rId1"/>
              </a:rPr>
              <a:t>下载</a:t>
            </a:r>
            <a:r>
              <a:rPr altLang="en-US" dirty="0" sz="100" lang="zh-CN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altLang="zh-CN" dirty="0" sz="100" lang="en-US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  <a:endParaRPr altLang="zh-CN" dirty="0" sz="100" lang="en-US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90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8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98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98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8E64-9523-40DA-9818-5563CE0B7B3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765-2C38-4442-9E10-F329EDE9B954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1.xm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tags" Target="../tags/tag63.xml"/><Relationship Id="rId7" Type="http://schemas.openxmlformats.org/officeDocument/2006/relationships/tags" Target="../tags/tag64.xml"/><Relationship Id="rId8" Type="http://schemas.openxmlformats.org/officeDocument/2006/relationships/tags" Target="../tags/tag65.xml"/><Relationship Id="rId9" Type="http://schemas.openxmlformats.org/officeDocument/2006/relationships/tags" Target="../tags/tag66.xml"/><Relationship Id="rId10" Type="http://schemas.openxmlformats.org/officeDocument/2006/relationships/tags" Target="../tags/tag67.xml"/><Relationship Id="rId11" Type="http://schemas.openxmlformats.org/officeDocument/2006/relationships/tags" Target="../tags/tag68.xml"/><Relationship Id="rId12" Type="http://schemas.openxmlformats.org/officeDocument/2006/relationships/slideLayout" Target="../slideLayouts/slideLayout8.xml"/><Relationship Id="rId1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image" Target="../media/image6.png"/><Relationship Id="rId3" Type="http://schemas.openxmlformats.org/officeDocument/2006/relationships/tags" Target="../tags/tag70.xml"/><Relationship Id="rId4" Type="http://schemas.openxmlformats.org/officeDocument/2006/relationships/tags" Target="../tags/tag71.xml"/><Relationship Id="rId5" Type="http://schemas.openxmlformats.org/officeDocument/2006/relationships/tags" Target="../tags/tag72.xml"/><Relationship Id="rId6" Type="http://schemas.openxmlformats.org/officeDocument/2006/relationships/tags" Target="../tags/tag73.xml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tags" Target="../tags/tag74.xml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tags" Target="../tags/tag76.xml"/><Relationship Id="rId3" Type="http://schemas.openxmlformats.org/officeDocument/2006/relationships/tags" Target="../tags/tag77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ags" Target="../tags/tag78.xml"/><Relationship Id="rId2" Type="http://schemas.openxmlformats.org/officeDocument/2006/relationships/tags" Target="../tags/tag79.xml"/><Relationship Id="rId3" Type="http://schemas.openxmlformats.org/officeDocument/2006/relationships/image" Target="../media/image9.png"/><Relationship Id="rId4" Type="http://schemas.openxmlformats.org/officeDocument/2006/relationships/tags" Target="../tags/tag80.xml"/><Relationship Id="rId5" Type="http://schemas.openxmlformats.org/officeDocument/2006/relationships/tags" Target="../tags/tag81.xml"/><Relationship Id="rId6" Type="http://schemas.openxmlformats.org/officeDocument/2006/relationships/tags" Target="../tags/tag82.xml"/><Relationship Id="rId7" Type="http://schemas.openxmlformats.org/officeDocument/2006/relationships/tags" Target="../tags/tag83.xml"/><Relationship Id="rId8" Type="http://schemas.openxmlformats.org/officeDocument/2006/relationships/tags" Target="../tags/tag84.xml"/><Relationship Id="rId9" Type="http://schemas.openxmlformats.org/officeDocument/2006/relationships/slideLayout" Target="../slideLayouts/slideLayout8.xml"/><Relationship Id="rId10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85.xml"/><Relationship Id="rId2" Type="http://schemas.openxmlformats.org/officeDocument/2006/relationships/image" Target="../media/image6.png"/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tags" Target="../tags/tag88.xml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image" Target="../media/image3.png"/><Relationship Id="rId3" Type="http://schemas.openxmlformats.org/officeDocument/2006/relationships/tags" Target="../tags/tag3.xml"/><Relationship Id="rId4" Type="http://schemas.openxmlformats.org/officeDocument/2006/relationships/image" Target="../media/image4.png"/><Relationship Id="rId5" Type="http://schemas.openxmlformats.org/officeDocument/2006/relationships/tags" Target="../tags/tag4.xml"/><Relationship Id="rId6" Type="http://schemas.openxmlformats.org/officeDocument/2006/relationships/image" Target="../media/image5.png"/><Relationship Id="rId7" Type="http://schemas.openxmlformats.org/officeDocument/2006/relationships/tags" Target="../tags/tag5.xml"/><Relationship Id="rId8" Type="http://schemas.openxmlformats.org/officeDocument/2006/relationships/tags" Target="../tags/tag6.xml"/><Relationship Id="rId9" Type="http://schemas.openxmlformats.org/officeDocument/2006/relationships/tags" Target="../tags/tag7.xml"/><Relationship Id="rId10" Type="http://schemas.openxmlformats.org/officeDocument/2006/relationships/slideLayout" Target="../slideLayouts/slideLayout8.xml"/><Relationship Id="rId11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image" Target="../media/image6.png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tags" Target="../tags/tag12.xml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Relationship Id="rId9" Type="http://schemas.openxmlformats.org/officeDocument/2006/relationships/tags" Target="../tags/tag27.xml"/><Relationship Id="rId10" Type="http://schemas.openxmlformats.org/officeDocument/2006/relationships/slideLayout" Target="../slideLayouts/slideLayout8.xml"/><Relationship Id="rId11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tags" Target="../tags/tag35.xml"/><Relationship Id="rId10" Type="http://schemas.openxmlformats.org/officeDocument/2006/relationships/tags" Target="../tags/tag36.xml"/><Relationship Id="rId11" Type="http://schemas.openxmlformats.org/officeDocument/2006/relationships/slideLayout" Target="../slideLayouts/slideLayout8.xml"/><Relationship Id="rId1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9" Type="http://schemas.openxmlformats.org/officeDocument/2006/relationships/tags" Target="../tags/tag45.xml"/><Relationship Id="rId10" Type="http://schemas.openxmlformats.org/officeDocument/2006/relationships/tags" Target="../tags/tag46.xml"/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slideLayout" Target="../slideLayouts/slideLayout8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image" Target="../media/image6.png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tags" Target="../tags/tag55.xml"/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27"/>
          <p:cNvSpPr/>
          <p:nvPr/>
        </p:nvSpPr>
        <p:spPr>
          <a:xfrm>
            <a:off x="0" y="-1"/>
            <a:ext cx="5468218" cy="6858001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585" name="矩形 1"/>
          <p:cNvSpPr/>
          <p:nvPr/>
        </p:nvSpPr>
        <p:spPr>
          <a:xfrm>
            <a:off x="345440" y="314960"/>
            <a:ext cx="11511280" cy="6228080"/>
          </a:xfrm>
          <a:prstGeom prst="rect"/>
          <a:solidFill>
            <a:schemeClr val="bg1"/>
          </a:solidFill>
          <a:ln>
            <a:noFill/>
          </a:ln>
          <a:effectLst>
            <a:outerShdw algn="ctr" blurRad="127000" rotWithShape="0" sx="101000" sy="10100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586" name="文本框 2"/>
          <p:cNvSpPr txBox="1"/>
          <p:nvPr/>
        </p:nvSpPr>
        <p:spPr>
          <a:xfrm>
            <a:off x="643013" y="2571048"/>
            <a:ext cx="7389138" cy="891540"/>
          </a:xfrm>
          <a:prstGeom prst="rect"/>
          <a:noFill/>
        </p:spPr>
        <p:txBody>
          <a:bodyPr rtlCol="0" wrap="none">
            <a:spAutoFit/>
            <a:scene3d>
              <a:camera prst="orthographicFront"/>
              <a:lightRig dir="t" rig="threePt"/>
            </a:scene3d>
            <a:sp3d contourW="12700"/>
          </a:bodyPr>
          <a:p>
            <a:r>
              <a:rPr altLang="zh-CN" b="1" dirty="0" sz="54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TTMS</a:t>
            </a:r>
            <a:r>
              <a:rPr altLang="en-US" b="1" dirty="0" sz="5400" lang="zh-CN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项目总结汇报</a:t>
            </a:r>
            <a:r>
              <a:rPr altLang="zh-CN" b="1" dirty="0" sz="54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PPT</a:t>
            </a:r>
            <a:endParaRPr altLang="zh-CN" b="1" dirty="0" sz="5400" 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4"/>
          <p:cNvGrpSpPr/>
          <p:nvPr/>
        </p:nvGrpSpPr>
        <p:grpSpPr>
          <a:xfrm>
            <a:off x="817087" y="4621138"/>
            <a:ext cx="1652628" cy="420081"/>
            <a:chOff x="882755" y="4634519"/>
            <a:chExt cx="1652628" cy="420081"/>
          </a:xfrm>
        </p:grpSpPr>
        <p:sp>
          <p:nvSpPr>
            <p:cNvPr id="1048587" name="矩形: 圆角 26"/>
            <p:cNvSpPr/>
            <p:nvPr/>
          </p:nvSpPr>
          <p:spPr>
            <a:xfrm>
              <a:off x="882755" y="4634519"/>
              <a:ext cx="1652628" cy="4200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588" name="文本框 6"/>
            <p:cNvSpPr txBox="1"/>
            <p:nvPr/>
          </p:nvSpPr>
          <p:spPr>
            <a:xfrm>
              <a:off x="985551" y="4684122"/>
              <a:ext cx="1427480" cy="306705"/>
            </a:xfrm>
            <a:prstGeom prst="rect"/>
            <a:noFill/>
          </p:spPr>
          <p:txBody>
            <a:bodyPr rtlCol="0" wrap="non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汇报人：第二组</a:t>
              </a:r>
              <a:endParaRPr altLang="zh-CN" dirty="0" sz="1400"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7"/>
          <p:cNvGrpSpPr/>
          <p:nvPr/>
        </p:nvGrpSpPr>
        <p:grpSpPr>
          <a:xfrm>
            <a:off x="2731770" y="4620895"/>
            <a:ext cx="2096135" cy="420370"/>
            <a:chOff x="882755" y="4634519"/>
            <a:chExt cx="1856848" cy="420081"/>
          </a:xfrm>
        </p:grpSpPr>
        <p:sp>
          <p:nvSpPr>
            <p:cNvPr id="1048589" name="矩形: 圆角 29"/>
            <p:cNvSpPr/>
            <p:nvPr/>
          </p:nvSpPr>
          <p:spPr>
            <a:xfrm>
              <a:off x="882755" y="4634519"/>
              <a:ext cx="1652628" cy="4200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endParaRPr altLang="en-US" dirty="0" lang="zh-CN">
                <a:cs typeface="+mn-ea"/>
                <a:sym typeface="+mn-lt"/>
              </a:endParaRPr>
            </a:p>
          </p:txBody>
        </p:sp>
        <p:sp>
          <p:nvSpPr>
            <p:cNvPr id="1048590" name="文本框 9"/>
            <p:cNvSpPr txBox="1"/>
            <p:nvPr/>
          </p:nvSpPr>
          <p:spPr>
            <a:xfrm>
              <a:off x="956523" y="4684122"/>
              <a:ext cx="1783080" cy="306494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时间：</a:t>
              </a:r>
              <a:r>
                <a:rPr altLang="zh-CN" dirty="0" sz="1400" lang="en-US">
                  <a:solidFill>
                    <a:schemeClr val="bg1"/>
                  </a:solidFill>
                  <a:cs typeface="+mn-ea"/>
                  <a:sym typeface="+mn-lt"/>
                </a:rPr>
                <a:t>2023</a:t>
              </a:r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r>
                <a:rPr altLang="zh-CN" dirty="0" sz="1400" lang="en-US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  <a:r>
                <a:rPr altLang="zh-CN" dirty="0" sz="1400" lang="en-US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日</a:t>
              </a:r>
              <a:endParaRPr altLang="en-US" dirty="0" sz="1400" 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591" name="菱形 10"/>
          <p:cNvSpPr/>
          <p:nvPr/>
        </p:nvSpPr>
        <p:spPr>
          <a:xfrm>
            <a:off x="6937465" y="4754429"/>
            <a:ext cx="1478778" cy="1478778"/>
          </a:xfrm>
          <a:prstGeom prst="diamond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592" name="菱形 11"/>
          <p:cNvSpPr/>
          <p:nvPr/>
        </p:nvSpPr>
        <p:spPr>
          <a:xfrm>
            <a:off x="8054223" y="460971"/>
            <a:ext cx="1216492" cy="1216492"/>
          </a:xfrm>
          <a:prstGeom prst="diamond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593" name="任意多边形: 形状 34"/>
          <p:cNvSpPr/>
          <p:nvPr/>
        </p:nvSpPr>
        <p:spPr>
          <a:xfrm>
            <a:off x="8725549" y="0"/>
            <a:ext cx="3477323" cy="3634164"/>
          </a:xfrm>
          <a:custGeom>
            <a:avLst/>
            <a:gdLst>
              <a:gd name="connsiteX0" fmla="*/ 1887582 w 3477323"/>
              <a:gd name="connsiteY0" fmla="*/ 0 h 3634164"/>
              <a:gd name="connsiteX1" fmla="*/ 3477323 w 3477323"/>
              <a:gd name="connsiteY1" fmla="*/ 0 h 3634164"/>
              <a:gd name="connsiteX2" fmla="*/ 3477323 w 3477323"/>
              <a:gd name="connsiteY2" fmla="*/ 1890398 h 3634164"/>
              <a:gd name="connsiteX3" fmla="*/ 1739800 w 3477323"/>
              <a:gd name="connsiteY3" fmla="*/ 3634164 h 3634164"/>
              <a:gd name="connsiteX4" fmla="*/ 0 w 3477323"/>
              <a:gd name="connsiteY4" fmla="*/ 1894364 h 363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7323" h="3634164">
                <a:moveTo>
                  <a:pt x="1887582" y="0"/>
                </a:moveTo>
                <a:lnTo>
                  <a:pt x="3477323" y="0"/>
                </a:lnTo>
                <a:lnTo>
                  <a:pt x="3477323" y="1890398"/>
                </a:lnTo>
                <a:lnTo>
                  <a:pt x="1739800" y="3634164"/>
                </a:lnTo>
                <a:lnTo>
                  <a:pt x="0" y="1894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594" name="任意多边形: 形状 35"/>
          <p:cNvSpPr/>
          <p:nvPr/>
        </p:nvSpPr>
        <p:spPr>
          <a:xfrm>
            <a:off x="8723274" y="2045028"/>
            <a:ext cx="3479599" cy="4812973"/>
          </a:xfrm>
          <a:custGeom>
            <a:avLst/>
            <a:gdLst>
              <a:gd name="connsiteX0" fmla="*/ 3479599 w 3479599"/>
              <a:gd name="connsiteY0" fmla="*/ 0 h 4812973"/>
              <a:gd name="connsiteX1" fmla="*/ 3479599 w 3479599"/>
              <a:gd name="connsiteY1" fmla="*/ 4812973 h 4812973"/>
              <a:gd name="connsiteX2" fmla="*/ 1333374 w 3479599"/>
              <a:gd name="connsiteY2" fmla="*/ 4812973 h 4812973"/>
              <a:gd name="connsiteX3" fmla="*/ 0 w 3479599"/>
              <a:gd name="connsiteY3" fmla="*/ 3479599 h 481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9599" h="4812973">
                <a:moveTo>
                  <a:pt x="3479599" y="0"/>
                </a:moveTo>
                <a:lnTo>
                  <a:pt x="3479599" y="4812973"/>
                </a:lnTo>
                <a:lnTo>
                  <a:pt x="1333374" y="4812973"/>
                </a:lnTo>
                <a:lnTo>
                  <a:pt x="0" y="3479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595" name="任意多边形: 形状 36"/>
          <p:cNvSpPr/>
          <p:nvPr/>
        </p:nvSpPr>
        <p:spPr>
          <a:xfrm>
            <a:off x="9790074" y="3111827"/>
            <a:ext cx="2412799" cy="4825598"/>
          </a:xfrm>
          <a:custGeom>
            <a:avLst/>
            <a:gdLst>
              <a:gd name="connsiteX0" fmla="*/ 2412799 w 2412799"/>
              <a:gd name="connsiteY0" fmla="*/ 0 h 4825598"/>
              <a:gd name="connsiteX1" fmla="*/ 2412799 w 2412799"/>
              <a:gd name="connsiteY1" fmla="*/ 4825598 h 4825598"/>
              <a:gd name="connsiteX2" fmla="*/ 0 w 2412799"/>
              <a:gd name="connsiteY2" fmla="*/ 2412799 h 48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2799" h="4825598">
                <a:moveTo>
                  <a:pt x="2412799" y="0"/>
                </a:moveTo>
                <a:lnTo>
                  <a:pt x="2412799" y="4825598"/>
                </a:lnTo>
                <a:lnTo>
                  <a:pt x="0" y="2412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596" name="文本框 15"/>
          <p:cNvSpPr txBox="1"/>
          <p:nvPr/>
        </p:nvSpPr>
        <p:spPr>
          <a:xfrm>
            <a:off x="761079" y="2021228"/>
            <a:ext cx="5212080" cy="624840"/>
          </a:xfrm>
          <a:prstGeom prst="rect"/>
          <a:noFill/>
        </p:spPr>
        <p:txBody>
          <a:bodyPr rtlCol="0" wrap="square">
            <a:spAutoFit/>
          </a:bodyPr>
          <a:p>
            <a:endParaRPr altLang="en-US" cap="all" dirty="0" sz="3600" lang="zh-CN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48597" name="菱形 26"/>
          <p:cNvSpPr/>
          <p:nvPr/>
        </p:nvSpPr>
        <p:spPr>
          <a:xfrm>
            <a:off x="7135491" y="2188965"/>
            <a:ext cx="3053956" cy="3053956"/>
          </a:xfrm>
          <a:prstGeom prst="diamond"/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598" name="PA-文本框 42"/>
          <p:cNvSpPr txBox="1"/>
          <p:nvPr>
            <p:custDataLst>
              <p:tags r:id="rId2"/>
            </p:custDataLst>
          </p:nvPr>
        </p:nvSpPr>
        <p:spPr>
          <a:xfrm>
            <a:off x="779315" y="3580799"/>
            <a:ext cx="4786425" cy="61976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id-ID" dirty="0" lang="en-US">
                <a:latin typeface="+mn-lt"/>
                <a:ea typeface="+mn-ea"/>
                <a:cs typeface="+mn-ea"/>
                <a:sym typeface="+mn-lt"/>
              </a:rPr>
              <a:t>TTMS</a:t>
            </a:r>
            <a:r>
              <a:rPr altLang="en-US" dirty="0" lang="zh-CN">
                <a:latin typeface="+mn-lt"/>
                <a:ea typeface="+mn-ea"/>
                <a:cs typeface="+mn-ea"/>
                <a:sym typeface="+mn-lt"/>
              </a:rPr>
              <a:t>剧院信息管理系统是一个依托真实应用场景，模拟商业项目开发流程的课程设计内容。</a:t>
            </a:r>
            <a:endParaRPr altLang="en-US" dirty="0" 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97152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45440" y="314960"/>
            <a:ext cx="1420495" cy="125793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7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8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11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12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15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16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19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20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23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24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9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0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33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>
                            <p:stCondLst>
                              <p:cond delay="1500"/>
                            </p:stCondLst>
                            <p:childTnLst>
                              <p:par>
                                <p:cTn fill="hold" id="38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2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6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7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4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1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2" nodeType="withEffect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4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 animBg="1"/>
      <p:bldP spid="1048586" grpId="0"/>
      <p:bldP spid="1048591" grpId="0" bldLvl="0" animBg="1"/>
      <p:bldP spid="1048592" grpId="0" bldLvl="0" animBg="1"/>
      <p:bldP spid="1048593" grpId="0" bldLvl="0" animBg="1"/>
      <p:bldP spid="1048594" grpId="0" bldLvl="0" animBg="1"/>
      <p:bldP spid="1048595" grpId="0" bldLvl="0" animBg="1"/>
      <p:bldP spid="1048596" grpId="0"/>
      <p:bldP spid="10485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44"/>
          <p:cNvGrpSpPr/>
          <p:nvPr/>
        </p:nvGrpSpPr>
        <p:grpSpPr>
          <a:xfrm>
            <a:off x="-4803" y="-715337"/>
            <a:ext cx="12207676" cy="7574925"/>
            <a:chOff x="-4803" y="-715337"/>
            <a:chExt cx="12207676" cy="7574925"/>
          </a:xfrm>
        </p:grpSpPr>
        <p:grpSp>
          <p:nvGrpSpPr>
            <p:cNvPr id="108" name="组合 45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048771" name="矩形 48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772" name="矩形 49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773" name="文本框 49"/>
              <p:cNvSpPr txBox="1"/>
              <p:nvPr/>
            </p:nvSpPr>
            <p:spPr>
              <a:xfrm>
                <a:off x="546517" y="410746"/>
                <a:ext cx="1410970" cy="464185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r>
                  <a:rPr altLang="en-US" dirty="0" sz="24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解决问题</a:t>
                </a:r>
                <a:endParaRPr altLang="en-US" dirty="0" sz="24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8774" name="文本框 50"/>
              <p:cNvSpPr txBox="1"/>
              <p:nvPr/>
            </p:nvSpPr>
            <p:spPr>
              <a:xfrm>
                <a:off x="546517" y="901074"/>
                <a:ext cx="192869" cy="274234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endParaRPr altLang="en-US" dirty="0" sz="1200" lang="zh-CN" spc="6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8775" name="菱形 46"/>
            <p:cNvSpPr/>
            <p:nvPr/>
          </p:nvSpPr>
          <p:spPr>
            <a:xfrm>
              <a:off x="161088" y="510659"/>
              <a:ext cx="382252" cy="382252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776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grpSp>
        <p:nvGrpSpPr>
          <p:cNvPr id="109" name="组合 1"/>
          <p:cNvGrpSpPr/>
          <p:nvPr/>
        </p:nvGrpSpPr>
        <p:grpSpPr>
          <a:xfrm>
            <a:off x="1152204" y="2183246"/>
            <a:ext cx="3924300" cy="3248025"/>
            <a:chOff x="6360" y="3098"/>
            <a:chExt cx="6180" cy="5115"/>
          </a:xfrm>
        </p:grpSpPr>
        <p:sp>
          <p:nvSpPr>
            <p:cNvPr id="1048777" name="PA_淘宝店chenying0907 5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6360" y="5419"/>
              <a:ext cx="850" cy="853"/>
            </a:xfrm>
            <a:prstGeom prst="ellipse"/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anchor="t" anchorCtr="0" bIns="45720" compatLnSpc="1" lIns="91440" numCol="1" rIns="91440" tIns="45720" vert="horz" wrap="square"/>
            <a:p>
              <a:endParaRPr altLang="en-US" kern="0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778" name="PA_淘宝店chenying0907 5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8442" y="4490"/>
              <a:ext cx="2375" cy="2382"/>
            </a:xfrm>
            <a:prstGeom prst="ellipse"/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anchor="t" anchorCtr="0" bIns="45720" compatLnSpc="1" lIns="91440" numCol="1" rIns="91440" tIns="45720" vert="horz" wrap="square"/>
            <a:p>
              <a:endParaRPr altLang="en-US" kern="0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779" name="PA_淘宝店chenying0907 5"/>
            <p:cNvSpPr/>
            <p:nvPr>
              <p:custDataLst>
                <p:tags r:id="rId3"/>
              </p:custDataLst>
            </p:nvPr>
          </p:nvSpPr>
          <p:spPr bwMode="auto">
            <a:xfrm>
              <a:off x="10337" y="6418"/>
              <a:ext cx="1120" cy="1123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t" anchorCtr="0" bIns="45720" compatLnSpc="1" lIns="91440" numCol="1" rIns="91440" tIns="45720" vert="horz" wrap="square"/>
            <a:p>
              <a:endParaRPr altLang="en-US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780" name="PA_淘宝店chenying0907 5"/>
            <p:cNvSpPr/>
            <p:nvPr>
              <p:custDataLst>
                <p:tags r:id="rId4"/>
              </p:custDataLst>
            </p:nvPr>
          </p:nvSpPr>
          <p:spPr bwMode="auto">
            <a:xfrm>
              <a:off x="10817" y="3098"/>
              <a:ext cx="765" cy="767"/>
            </a:xfrm>
            <a:prstGeom prst="ellipse"/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anchor="t" anchorCtr="0" bIns="45720" compatLnSpc="1" lIns="91440" numCol="1" rIns="91440" tIns="45720" vert="horz" wrap="square"/>
            <a:p>
              <a:pPr indent="-285750" marL="285750">
                <a:buFont typeface="Arial" panose="020B0604020202020204" pitchFamily="34" charset="0"/>
                <a:buChar char="•"/>
              </a:pPr>
              <a:endParaRPr altLang="en-US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781" name="PA_淘宝店chenying0907 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7784" y="6271"/>
              <a:ext cx="508" cy="509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t" anchorCtr="0" bIns="45720" compatLnSpc="1" lIns="91440" numCol="1" rIns="91440" tIns="45720" vert="horz" wrap="square"/>
            <a:p>
              <a:endParaRPr altLang="en-US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782" name="PA_淘宝店chenying0907 5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9351" y="3424"/>
              <a:ext cx="986" cy="989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t" anchorCtr="0" bIns="45720" compatLnSpc="1" lIns="91440" numCol="1" rIns="91440" tIns="45720" vert="horz" wrap="square"/>
            <a:p>
              <a:endParaRPr altLang="en-US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783" name="PA_淘宝店chenying0907 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10967" y="4491"/>
              <a:ext cx="1573" cy="1578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t" anchorCtr="0" bIns="45720" compatLnSpc="1" lIns="91440" numCol="1" rIns="91440" tIns="45720" vert="horz" wrap="square"/>
            <a:p>
              <a:endParaRPr altLang="en-US" kern="0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784" name="PA_AutoShape 4"/>
            <p:cNvSpPr/>
            <p:nvPr>
              <p:custDataLst>
                <p:tags r:id="rId8"/>
              </p:custDataLst>
            </p:nvPr>
          </p:nvSpPr>
          <p:spPr bwMode="auto">
            <a:xfrm>
              <a:off x="11396" y="4920"/>
              <a:ext cx="717" cy="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 bIns="19050" lIns="19050" rIns="19050" tIns="19050"/>
            <a:p>
              <a:pPr algn="ctr" defTabSz="228600"/>
              <a:endParaRPr sz="1500" kern="0" lang="en-US">
                <a:solidFill>
                  <a:srgbClr val="FFFFFF"/>
                </a:solidFill>
                <a:effectLst>
                  <a:outerShdw algn="tl" blurRad="38100" dir="2700000" dist="38100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110" name="PA_组合 39"/>
            <p:cNvGrpSpPr/>
            <p:nvPr>
              <p:custDataLst>
                <p:tags r:id="rId9"/>
              </p:custDataLst>
            </p:nvPr>
          </p:nvGrpSpPr>
          <p:grpSpPr>
            <a:xfrm>
              <a:off x="7334" y="3098"/>
              <a:ext cx="1644" cy="1641"/>
              <a:chOff x="3173346" y="1233585"/>
              <a:chExt cx="1044000" cy="1042326"/>
            </a:xfrm>
          </p:grpSpPr>
          <p:sp>
            <p:nvSpPr>
              <p:cNvPr id="1048785" name="Freeform 5"/>
              <p:cNvSpPr/>
              <p:nvPr/>
            </p:nvSpPr>
            <p:spPr bwMode="auto">
              <a:xfrm>
                <a:off x="3173346" y="1233585"/>
                <a:ext cx="1044000" cy="1042326"/>
              </a:xfrm>
              <a:prstGeom prst="ellipse"/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t" anchorCtr="0" bIns="45720" compatLnSpc="1" lIns="91440" numCol="1" rIns="91440" tIns="45720" vert="horz" wrap="square"/>
              <a:p>
                <a:pPr indent="-285750" marL="285750">
                  <a:buFont typeface="Arial" panose="020B0604020202020204" pitchFamily="34" charset="0"/>
                  <a:buChar char="•"/>
                </a:pPr>
                <a:endParaRPr altLang="en-US" kern="0" lang="zh-CN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11" name="组合 16"/>
              <p:cNvGrpSpPr/>
              <p:nvPr/>
            </p:nvGrpSpPr>
            <p:grpSpPr>
              <a:xfrm>
                <a:off x="3460196" y="1519598"/>
                <a:ext cx="470300" cy="470300"/>
                <a:chOff x="5394312" y="2141343"/>
                <a:chExt cx="359165" cy="359165"/>
              </a:xfrm>
              <a:solidFill>
                <a:schemeClr val="bg1"/>
              </a:solidFill>
            </p:grpSpPr>
            <p:sp>
              <p:nvSpPr>
                <p:cNvPr id="1048786" name="AutoShape 56"/>
                <p:cNvSpPr/>
                <p:nvPr/>
              </p:nvSpPr>
              <p:spPr bwMode="auto">
                <a:xfrm>
                  <a:off x="5394312" y="2141343"/>
                  <a:ext cx="112353" cy="35916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88" y="7316"/>
                      </a:moveTo>
                      <a:cubicBezTo>
                        <a:pt x="16954" y="7352"/>
                        <a:pt x="16923" y="7387"/>
                        <a:pt x="16883" y="7423"/>
                      </a:cubicBezTo>
                      <a:cubicBezTo>
                        <a:pt x="16677" y="7601"/>
                        <a:pt x="16414" y="7770"/>
                        <a:pt x="16066" y="7920"/>
                      </a:cubicBezTo>
                      <a:cubicBezTo>
                        <a:pt x="16057" y="7924"/>
                        <a:pt x="16044" y="7927"/>
                        <a:pt x="16038" y="7931"/>
                      </a:cubicBezTo>
                      <a:cubicBezTo>
                        <a:pt x="15662" y="8092"/>
                        <a:pt x="15214" y="8234"/>
                        <a:pt x="14705" y="8354"/>
                      </a:cubicBezTo>
                      <a:cubicBezTo>
                        <a:pt x="14697" y="8357"/>
                        <a:pt x="14692" y="8358"/>
                        <a:pt x="14686" y="8359"/>
                      </a:cubicBezTo>
                      <a:cubicBezTo>
                        <a:pt x="14163" y="8482"/>
                        <a:pt x="13584" y="8581"/>
                        <a:pt x="12960" y="8649"/>
                      </a:cubicBezTo>
                      <a:cubicBezTo>
                        <a:pt x="12279" y="8726"/>
                        <a:pt x="11560" y="8774"/>
                        <a:pt x="10800" y="8774"/>
                      </a:cubicBezTo>
                      <a:cubicBezTo>
                        <a:pt x="10037" y="8774"/>
                        <a:pt x="9318" y="8726"/>
                        <a:pt x="8640" y="8649"/>
                      </a:cubicBezTo>
                      <a:cubicBezTo>
                        <a:pt x="8016" y="8581"/>
                        <a:pt x="7435" y="8482"/>
                        <a:pt x="6914" y="8359"/>
                      </a:cubicBezTo>
                      <a:cubicBezTo>
                        <a:pt x="6908" y="8358"/>
                        <a:pt x="6901" y="8357"/>
                        <a:pt x="6893" y="8354"/>
                      </a:cubicBezTo>
                      <a:cubicBezTo>
                        <a:pt x="6385" y="8234"/>
                        <a:pt x="5937" y="8092"/>
                        <a:pt x="5562" y="7931"/>
                      </a:cubicBezTo>
                      <a:cubicBezTo>
                        <a:pt x="5553" y="7927"/>
                        <a:pt x="5541" y="7924"/>
                        <a:pt x="5531" y="7920"/>
                      </a:cubicBezTo>
                      <a:cubicBezTo>
                        <a:pt x="5184" y="7770"/>
                        <a:pt x="4921" y="7601"/>
                        <a:pt x="4715" y="7423"/>
                      </a:cubicBezTo>
                      <a:cubicBezTo>
                        <a:pt x="4676" y="7387"/>
                        <a:pt x="4644" y="7352"/>
                        <a:pt x="4612" y="7316"/>
                      </a:cubicBezTo>
                      <a:cubicBezTo>
                        <a:pt x="4437" y="7136"/>
                        <a:pt x="4320" y="6947"/>
                        <a:pt x="4320" y="6750"/>
                      </a:cubicBezTo>
                      <a:cubicBezTo>
                        <a:pt x="4320" y="6550"/>
                        <a:pt x="4437" y="6362"/>
                        <a:pt x="4612" y="6181"/>
                      </a:cubicBezTo>
                      <a:cubicBezTo>
                        <a:pt x="4644" y="6146"/>
                        <a:pt x="4676" y="6110"/>
                        <a:pt x="4715" y="6076"/>
                      </a:cubicBezTo>
                      <a:cubicBezTo>
                        <a:pt x="4921" y="5898"/>
                        <a:pt x="5184" y="5729"/>
                        <a:pt x="5531" y="5577"/>
                      </a:cubicBezTo>
                      <a:cubicBezTo>
                        <a:pt x="5541" y="5574"/>
                        <a:pt x="5553" y="5571"/>
                        <a:pt x="5562" y="5567"/>
                      </a:cubicBezTo>
                      <a:cubicBezTo>
                        <a:pt x="5937" y="5407"/>
                        <a:pt x="6385" y="5264"/>
                        <a:pt x="6893" y="5144"/>
                      </a:cubicBezTo>
                      <a:cubicBezTo>
                        <a:pt x="6901" y="5142"/>
                        <a:pt x="6908" y="5140"/>
                        <a:pt x="6914" y="5138"/>
                      </a:cubicBezTo>
                      <a:cubicBezTo>
                        <a:pt x="7435" y="5017"/>
                        <a:pt x="8016" y="4918"/>
                        <a:pt x="8640" y="4848"/>
                      </a:cubicBezTo>
                      <a:cubicBezTo>
                        <a:pt x="9318" y="4773"/>
                        <a:pt x="10037" y="4725"/>
                        <a:pt x="10800" y="4725"/>
                      </a:cubicBezTo>
                      <a:cubicBezTo>
                        <a:pt x="11560" y="4725"/>
                        <a:pt x="12279" y="4773"/>
                        <a:pt x="12960" y="4848"/>
                      </a:cubicBezTo>
                      <a:cubicBezTo>
                        <a:pt x="13584" y="4918"/>
                        <a:pt x="14163" y="5017"/>
                        <a:pt x="14686" y="5138"/>
                      </a:cubicBezTo>
                      <a:cubicBezTo>
                        <a:pt x="14692" y="5140"/>
                        <a:pt x="14697" y="5142"/>
                        <a:pt x="14705" y="5144"/>
                      </a:cubicBezTo>
                      <a:cubicBezTo>
                        <a:pt x="15214" y="5264"/>
                        <a:pt x="15662" y="5407"/>
                        <a:pt x="16038" y="5567"/>
                      </a:cubicBezTo>
                      <a:cubicBezTo>
                        <a:pt x="16044" y="5571"/>
                        <a:pt x="16057" y="5574"/>
                        <a:pt x="16066" y="5577"/>
                      </a:cubicBezTo>
                      <a:cubicBezTo>
                        <a:pt x="16414" y="5729"/>
                        <a:pt x="16677" y="5898"/>
                        <a:pt x="16883" y="6076"/>
                      </a:cubicBezTo>
                      <a:cubicBezTo>
                        <a:pt x="16923" y="6110"/>
                        <a:pt x="16954" y="6146"/>
                        <a:pt x="16988" y="6181"/>
                      </a:cubicBezTo>
                      <a:cubicBezTo>
                        <a:pt x="17161" y="6362"/>
                        <a:pt x="17280" y="6550"/>
                        <a:pt x="17280" y="6750"/>
                      </a:cubicBezTo>
                      <a:cubicBezTo>
                        <a:pt x="17280" y="6947"/>
                        <a:pt x="17161" y="7136"/>
                        <a:pt x="16988" y="7316"/>
                      </a:cubicBezTo>
                      <a:moveTo>
                        <a:pt x="12960" y="19575"/>
                      </a:moveTo>
                      <a:cubicBezTo>
                        <a:pt x="12960" y="19948"/>
                        <a:pt x="11992" y="20249"/>
                        <a:pt x="10800" y="20249"/>
                      </a:cubicBezTo>
                      <a:cubicBezTo>
                        <a:pt x="9606" y="20249"/>
                        <a:pt x="8640" y="19948"/>
                        <a:pt x="8640" y="19575"/>
                      </a:cubicBezTo>
                      <a:lnTo>
                        <a:pt x="8640" y="10056"/>
                      </a:lnTo>
                      <a:cubicBezTo>
                        <a:pt x="9338" y="10101"/>
                        <a:pt x="10059" y="10124"/>
                        <a:pt x="10800" y="10124"/>
                      </a:cubicBezTo>
                      <a:cubicBezTo>
                        <a:pt x="11541" y="10124"/>
                        <a:pt x="12262" y="10101"/>
                        <a:pt x="12960" y="10056"/>
                      </a:cubicBezTo>
                      <a:cubicBezTo>
                        <a:pt x="12960" y="10056"/>
                        <a:pt x="12960" y="19575"/>
                        <a:pt x="12960" y="19575"/>
                      </a:cubicBezTo>
                      <a:close/>
                      <a:moveTo>
                        <a:pt x="8640" y="2025"/>
                      </a:moveTo>
                      <a:cubicBezTo>
                        <a:pt x="8640" y="1651"/>
                        <a:pt x="9606" y="1350"/>
                        <a:pt x="10800" y="1350"/>
                      </a:cubicBezTo>
                      <a:cubicBezTo>
                        <a:pt x="11992" y="1350"/>
                        <a:pt x="12960" y="1651"/>
                        <a:pt x="12960" y="2025"/>
                      </a:cubicBezTo>
                      <a:lnTo>
                        <a:pt x="12960" y="3442"/>
                      </a:lnTo>
                      <a:cubicBezTo>
                        <a:pt x="12262" y="3398"/>
                        <a:pt x="11541" y="3375"/>
                        <a:pt x="10800" y="3375"/>
                      </a:cubicBezTo>
                      <a:cubicBezTo>
                        <a:pt x="10059" y="3375"/>
                        <a:pt x="9338" y="3398"/>
                        <a:pt x="8640" y="3442"/>
                      </a:cubicBezTo>
                      <a:cubicBezTo>
                        <a:pt x="8640" y="3442"/>
                        <a:pt x="8640" y="2025"/>
                        <a:pt x="8640" y="2025"/>
                      </a:cubicBezTo>
                      <a:close/>
                      <a:moveTo>
                        <a:pt x="17280" y="4064"/>
                      </a:moveTo>
                      <a:lnTo>
                        <a:pt x="17280" y="2025"/>
                      </a:lnTo>
                      <a:cubicBezTo>
                        <a:pt x="17280" y="908"/>
                        <a:pt x="14373" y="0"/>
                        <a:pt x="10800" y="0"/>
                      </a:cubicBezTo>
                      <a:cubicBezTo>
                        <a:pt x="7225" y="0"/>
                        <a:pt x="4320" y="908"/>
                        <a:pt x="4320" y="2025"/>
                      </a:cubicBezTo>
                      <a:lnTo>
                        <a:pt x="4320" y="4064"/>
                      </a:lnTo>
                      <a:cubicBezTo>
                        <a:pt x="1710" y="4681"/>
                        <a:pt x="0" y="5649"/>
                        <a:pt x="0" y="6750"/>
                      </a:cubicBezTo>
                      <a:cubicBezTo>
                        <a:pt x="0" y="7850"/>
                        <a:pt x="1710" y="8818"/>
                        <a:pt x="4320" y="9434"/>
                      </a:cubicBezTo>
                      <a:lnTo>
                        <a:pt x="4320" y="19575"/>
                      </a:lnTo>
                      <a:cubicBezTo>
                        <a:pt x="4320" y="20691"/>
                        <a:pt x="7225" y="21599"/>
                        <a:pt x="10800" y="21599"/>
                      </a:cubicBezTo>
                      <a:cubicBezTo>
                        <a:pt x="14373" y="21599"/>
                        <a:pt x="17280" y="20691"/>
                        <a:pt x="17280" y="19575"/>
                      </a:cubicBezTo>
                      <a:lnTo>
                        <a:pt x="17280" y="9434"/>
                      </a:lnTo>
                      <a:cubicBezTo>
                        <a:pt x="19889" y="8818"/>
                        <a:pt x="21600" y="7850"/>
                        <a:pt x="21600" y="6750"/>
                      </a:cubicBezTo>
                      <a:cubicBezTo>
                        <a:pt x="21600" y="5649"/>
                        <a:pt x="19889" y="4681"/>
                        <a:pt x="17280" y="40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 bIns="19050" lIns="19050" rIns="19050" tIns="19050"/>
                <a:p>
                  <a:pPr algn="ctr" defTabSz="228600"/>
                  <a:endParaRPr sz="1500" kern="0" lang="en-US">
                    <a:solidFill>
                      <a:srgbClr val="FFFFFF"/>
                    </a:solidFill>
                    <a:effectLst>
                      <a:outerShdw algn="tl" blurRad="38100" dir="2700000" dist="38100">
                        <a:srgbClr val="000000"/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  <p:sp>
              <p:nvSpPr>
                <p:cNvPr id="1048787" name="AutoShape 57"/>
                <p:cNvSpPr/>
                <p:nvPr/>
              </p:nvSpPr>
              <p:spPr bwMode="auto">
                <a:xfrm>
                  <a:off x="5641124" y="2141343"/>
                  <a:ext cx="112353" cy="35916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88" y="7316"/>
                      </a:moveTo>
                      <a:cubicBezTo>
                        <a:pt x="16954" y="7352"/>
                        <a:pt x="16923" y="7387"/>
                        <a:pt x="16883" y="7423"/>
                      </a:cubicBezTo>
                      <a:cubicBezTo>
                        <a:pt x="16677" y="7601"/>
                        <a:pt x="16414" y="7770"/>
                        <a:pt x="16066" y="7920"/>
                      </a:cubicBezTo>
                      <a:cubicBezTo>
                        <a:pt x="16057" y="7924"/>
                        <a:pt x="16044" y="7927"/>
                        <a:pt x="16038" y="7931"/>
                      </a:cubicBezTo>
                      <a:cubicBezTo>
                        <a:pt x="15662" y="8092"/>
                        <a:pt x="15214" y="8234"/>
                        <a:pt x="14705" y="8354"/>
                      </a:cubicBezTo>
                      <a:cubicBezTo>
                        <a:pt x="14697" y="8357"/>
                        <a:pt x="14692" y="8358"/>
                        <a:pt x="14686" y="8359"/>
                      </a:cubicBezTo>
                      <a:cubicBezTo>
                        <a:pt x="14163" y="8482"/>
                        <a:pt x="13584" y="8581"/>
                        <a:pt x="12960" y="8649"/>
                      </a:cubicBezTo>
                      <a:cubicBezTo>
                        <a:pt x="12279" y="8726"/>
                        <a:pt x="11560" y="8774"/>
                        <a:pt x="10800" y="8774"/>
                      </a:cubicBezTo>
                      <a:cubicBezTo>
                        <a:pt x="10037" y="8774"/>
                        <a:pt x="9318" y="8726"/>
                        <a:pt x="8640" y="8649"/>
                      </a:cubicBezTo>
                      <a:cubicBezTo>
                        <a:pt x="8016" y="8581"/>
                        <a:pt x="7435" y="8482"/>
                        <a:pt x="6914" y="8359"/>
                      </a:cubicBezTo>
                      <a:cubicBezTo>
                        <a:pt x="6908" y="8358"/>
                        <a:pt x="6901" y="8357"/>
                        <a:pt x="6893" y="8354"/>
                      </a:cubicBezTo>
                      <a:cubicBezTo>
                        <a:pt x="6385" y="8234"/>
                        <a:pt x="5937" y="8092"/>
                        <a:pt x="5562" y="7931"/>
                      </a:cubicBezTo>
                      <a:cubicBezTo>
                        <a:pt x="5553" y="7927"/>
                        <a:pt x="5541" y="7924"/>
                        <a:pt x="5531" y="7920"/>
                      </a:cubicBezTo>
                      <a:cubicBezTo>
                        <a:pt x="5184" y="7770"/>
                        <a:pt x="4921" y="7601"/>
                        <a:pt x="4715" y="7423"/>
                      </a:cubicBezTo>
                      <a:cubicBezTo>
                        <a:pt x="4676" y="7387"/>
                        <a:pt x="4644" y="7352"/>
                        <a:pt x="4612" y="7316"/>
                      </a:cubicBezTo>
                      <a:cubicBezTo>
                        <a:pt x="4437" y="7136"/>
                        <a:pt x="4320" y="6947"/>
                        <a:pt x="4320" y="6750"/>
                      </a:cubicBezTo>
                      <a:cubicBezTo>
                        <a:pt x="4320" y="6550"/>
                        <a:pt x="4437" y="6362"/>
                        <a:pt x="4612" y="6181"/>
                      </a:cubicBezTo>
                      <a:cubicBezTo>
                        <a:pt x="4644" y="6146"/>
                        <a:pt x="4676" y="6110"/>
                        <a:pt x="4715" y="6076"/>
                      </a:cubicBezTo>
                      <a:cubicBezTo>
                        <a:pt x="4921" y="5898"/>
                        <a:pt x="5184" y="5729"/>
                        <a:pt x="5531" y="5577"/>
                      </a:cubicBezTo>
                      <a:cubicBezTo>
                        <a:pt x="5541" y="5574"/>
                        <a:pt x="5553" y="5571"/>
                        <a:pt x="5562" y="5567"/>
                      </a:cubicBezTo>
                      <a:cubicBezTo>
                        <a:pt x="5937" y="5407"/>
                        <a:pt x="6385" y="5264"/>
                        <a:pt x="6893" y="5144"/>
                      </a:cubicBezTo>
                      <a:cubicBezTo>
                        <a:pt x="6901" y="5142"/>
                        <a:pt x="6908" y="5140"/>
                        <a:pt x="6914" y="5138"/>
                      </a:cubicBezTo>
                      <a:cubicBezTo>
                        <a:pt x="7435" y="5017"/>
                        <a:pt x="8016" y="4918"/>
                        <a:pt x="8640" y="4848"/>
                      </a:cubicBezTo>
                      <a:cubicBezTo>
                        <a:pt x="9318" y="4773"/>
                        <a:pt x="10037" y="4725"/>
                        <a:pt x="10800" y="4725"/>
                      </a:cubicBezTo>
                      <a:cubicBezTo>
                        <a:pt x="11560" y="4725"/>
                        <a:pt x="12279" y="4773"/>
                        <a:pt x="12960" y="4848"/>
                      </a:cubicBezTo>
                      <a:cubicBezTo>
                        <a:pt x="13584" y="4918"/>
                        <a:pt x="14163" y="5017"/>
                        <a:pt x="14686" y="5138"/>
                      </a:cubicBezTo>
                      <a:cubicBezTo>
                        <a:pt x="14692" y="5140"/>
                        <a:pt x="14697" y="5142"/>
                        <a:pt x="14705" y="5144"/>
                      </a:cubicBezTo>
                      <a:cubicBezTo>
                        <a:pt x="15214" y="5264"/>
                        <a:pt x="15662" y="5407"/>
                        <a:pt x="16038" y="5567"/>
                      </a:cubicBezTo>
                      <a:cubicBezTo>
                        <a:pt x="16044" y="5571"/>
                        <a:pt x="16057" y="5574"/>
                        <a:pt x="16066" y="5577"/>
                      </a:cubicBezTo>
                      <a:cubicBezTo>
                        <a:pt x="16414" y="5729"/>
                        <a:pt x="16677" y="5898"/>
                        <a:pt x="16883" y="6076"/>
                      </a:cubicBezTo>
                      <a:cubicBezTo>
                        <a:pt x="16923" y="6110"/>
                        <a:pt x="16954" y="6146"/>
                        <a:pt x="16988" y="6181"/>
                      </a:cubicBezTo>
                      <a:cubicBezTo>
                        <a:pt x="17161" y="6362"/>
                        <a:pt x="17280" y="6550"/>
                        <a:pt x="17280" y="6750"/>
                      </a:cubicBezTo>
                      <a:cubicBezTo>
                        <a:pt x="17280" y="6947"/>
                        <a:pt x="17161" y="7136"/>
                        <a:pt x="16988" y="7316"/>
                      </a:cubicBezTo>
                      <a:moveTo>
                        <a:pt x="12960" y="19575"/>
                      </a:moveTo>
                      <a:cubicBezTo>
                        <a:pt x="12960" y="19948"/>
                        <a:pt x="11992" y="20249"/>
                        <a:pt x="10800" y="20249"/>
                      </a:cubicBezTo>
                      <a:cubicBezTo>
                        <a:pt x="9606" y="20249"/>
                        <a:pt x="8640" y="19948"/>
                        <a:pt x="8640" y="19575"/>
                      </a:cubicBezTo>
                      <a:lnTo>
                        <a:pt x="8640" y="10056"/>
                      </a:lnTo>
                      <a:cubicBezTo>
                        <a:pt x="9338" y="10101"/>
                        <a:pt x="10059" y="10124"/>
                        <a:pt x="10800" y="10124"/>
                      </a:cubicBezTo>
                      <a:cubicBezTo>
                        <a:pt x="11541" y="10124"/>
                        <a:pt x="12262" y="10101"/>
                        <a:pt x="12960" y="10056"/>
                      </a:cubicBezTo>
                      <a:cubicBezTo>
                        <a:pt x="12960" y="10056"/>
                        <a:pt x="12960" y="19575"/>
                        <a:pt x="12960" y="19575"/>
                      </a:cubicBezTo>
                      <a:close/>
                      <a:moveTo>
                        <a:pt x="8640" y="2025"/>
                      </a:moveTo>
                      <a:cubicBezTo>
                        <a:pt x="8640" y="1651"/>
                        <a:pt x="9606" y="1350"/>
                        <a:pt x="10800" y="1350"/>
                      </a:cubicBezTo>
                      <a:cubicBezTo>
                        <a:pt x="11992" y="1350"/>
                        <a:pt x="12960" y="1651"/>
                        <a:pt x="12960" y="2025"/>
                      </a:cubicBezTo>
                      <a:lnTo>
                        <a:pt x="12960" y="3442"/>
                      </a:lnTo>
                      <a:cubicBezTo>
                        <a:pt x="12262" y="3398"/>
                        <a:pt x="11541" y="3375"/>
                        <a:pt x="10800" y="3375"/>
                      </a:cubicBezTo>
                      <a:cubicBezTo>
                        <a:pt x="10059" y="3375"/>
                        <a:pt x="9338" y="3398"/>
                        <a:pt x="8640" y="3442"/>
                      </a:cubicBezTo>
                      <a:cubicBezTo>
                        <a:pt x="8640" y="3442"/>
                        <a:pt x="8640" y="2025"/>
                        <a:pt x="8640" y="2025"/>
                      </a:cubicBezTo>
                      <a:close/>
                      <a:moveTo>
                        <a:pt x="17280" y="4064"/>
                      </a:moveTo>
                      <a:lnTo>
                        <a:pt x="17280" y="2025"/>
                      </a:lnTo>
                      <a:cubicBezTo>
                        <a:pt x="17280" y="908"/>
                        <a:pt x="14373" y="0"/>
                        <a:pt x="10800" y="0"/>
                      </a:cubicBezTo>
                      <a:cubicBezTo>
                        <a:pt x="7225" y="0"/>
                        <a:pt x="4320" y="908"/>
                        <a:pt x="4320" y="2025"/>
                      </a:cubicBezTo>
                      <a:lnTo>
                        <a:pt x="4320" y="4064"/>
                      </a:lnTo>
                      <a:cubicBezTo>
                        <a:pt x="1710" y="4681"/>
                        <a:pt x="0" y="5649"/>
                        <a:pt x="0" y="6750"/>
                      </a:cubicBezTo>
                      <a:cubicBezTo>
                        <a:pt x="0" y="7850"/>
                        <a:pt x="1710" y="8818"/>
                        <a:pt x="4320" y="9434"/>
                      </a:cubicBezTo>
                      <a:lnTo>
                        <a:pt x="4320" y="19575"/>
                      </a:lnTo>
                      <a:cubicBezTo>
                        <a:pt x="4320" y="20691"/>
                        <a:pt x="7225" y="21599"/>
                        <a:pt x="10800" y="21599"/>
                      </a:cubicBezTo>
                      <a:cubicBezTo>
                        <a:pt x="14373" y="21599"/>
                        <a:pt x="17280" y="20691"/>
                        <a:pt x="17280" y="19575"/>
                      </a:cubicBezTo>
                      <a:lnTo>
                        <a:pt x="17280" y="9434"/>
                      </a:lnTo>
                      <a:cubicBezTo>
                        <a:pt x="19889" y="8818"/>
                        <a:pt x="21600" y="7850"/>
                        <a:pt x="21600" y="6750"/>
                      </a:cubicBezTo>
                      <a:cubicBezTo>
                        <a:pt x="21600" y="5649"/>
                        <a:pt x="19889" y="4681"/>
                        <a:pt x="17280" y="40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 bIns="19050" lIns="19050" rIns="19050" tIns="19050"/>
                <a:p>
                  <a:pPr algn="ctr" defTabSz="228600"/>
                  <a:endParaRPr sz="1500" kern="0" lang="en-US">
                    <a:solidFill>
                      <a:srgbClr val="FFFFFF"/>
                    </a:solidFill>
                    <a:effectLst>
                      <a:outerShdw algn="tl" blurRad="38100" dir="2700000" dist="38100">
                        <a:srgbClr val="000000"/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  <p:sp>
              <p:nvSpPr>
                <p:cNvPr id="1048788" name="AutoShape 58"/>
                <p:cNvSpPr/>
                <p:nvPr/>
              </p:nvSpPr>
              <p:spPr bwMode="auto">
                <a:xfrm>
                  <a:off x="5517718" y="2141343"/>
                  <a:ext cx="112355" cy="35916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88" y="15416"/>
                      </a:moveTo>
                      <a:cubicBezTo>
                        <a:pt x="16954" y="15452"/>
                        <a:pt x="16923" y="15487"/>
                        <a:pt x="16883" y="15523"/>
                      </a:cubicBezTo>
                      <a:cubicBezTo>
                        <a:pt x="16677" y="15701"/>
                        <a:pt x="16414" y="15870"/>
                        <a:pt x="16066" y="16020"/>
                      </a:cubicBezTo>
                      <a:cubicBezTo>
                        <a:pt x="16057" y="16024"/>
                        <a:pt x="16044" y="16027"/>
                        <a:pt x="16038" y="16031"/>
                      </a:cubicBezTo>
                      <a:cubicBezTo>
                        <a:pt x="15662" y="16192"/>
                        <a:pt x="15214" y="16334"/>
                        <a:pt x="14705" y="16454"/>
                      </a:cubicBezTo>
                      <a:cubicBezTo>
                        <a:pt x="14697" y="16457"/>
                        <a:pt x="14692" y="16458"/>
                        <a:pt x="14686" y="16459"/>
                      </a:cubicBezTo>
                      <a:cubicBezTo>
                        <a:pt x="14163" y="16582"/>
                        <a:pt x="13584" y="16681"/>
                        <a:pt x="12960" y="16749"/>
                      </a:cubicBezTo>
                      <a:cubicBezTo>
                        <a:pt x="12279" y="16826"/>
                        <a:pt x="11560" y="16875"/>
                        <a:pt x="10800" y="16875"/>
                      </a:cubicBezTo>
                      <a:cubicBezTo>
                        <a:pt x="10037" y="16875"/>
                        <a:pt x="9318" y="16826"/>
                        <a:pt x="8640" y="16749"/>
                      </a:cubicBezTo>
                      <a:cubicBezTo>
                        <a:pt x="8016" y="16681"/>
                        <a:pt x="7435" y="16582"/>
                        <a:pt x="6914" y="16459"/>
                      </a:cubicBezTo>
                      <a:cubicBezTo>
                        <a:pt x="6908" y="16458"/>
                        <a:pt x="6901" y="16457"/>
                        <a:pt x="6893" y="16454"/>
                      </a:cubicBezTo>
                      <a:cubicBezTo>
                        <a:pt x="6385" y="16334"/>
                        <a:pt x="5937" y="16192"/>
                        <a:pt x="5562" y="16031"/>
                      </a:cubicBezTo>
                      <a:cubicBezTo>
                        <a:pt x="5553" y="16027"/>
                        <a:pt x="5541" y="16024"/>
                        <a:pt x="5531" y="16020"/>
                      </a:cubicBezTo>
                      <a:cubicBezTo>
                        <a:pt x="5184" y="15870"/>
                        <a:pt x="4921" y="15701"/>
                        <a:pt x="4715" y="15523"/>
                      </a:cubicBezTo>
                      <a:cubicBezTo>
                        <a:pt x="4676" y="15487"/>
                        <a:pt x="4644" y="15452"/>
                        <a:pt x="4612" y="15416"/>
                      </a:cubicBezTo>
                      <a:cubicBezTo>
                        <a:pt x="4437" y="15236"/>
                        <a:pt x="4320" y="15047"/>
                        <a:pt x="4320" y="14850"/>
                      </a:cubicBezTo>
                      <a:cubicBezTo>
                        <a:pt x="4320" y="14650"/>
                        <a:pt x="4437" y="14462"/>
                        <a:pt x="4612" y="14281"/>
                      </a:cubicBezTo>
                      <a:cubicBezTo>
                        <a:pt x="4644" y="14246"/>
                        <a:pt x="4676" y="14210"/>
                        <a:pt x="4715" y="14176"/>
                      </a:cubicBezTo>
                      <a:cubicBezTo>
                        <a:pt x="4921" y="13998"/>
                        <a:pt x="5184" y="13829"/>
                        <a:pt x="5531" y="13677"/>
                      </a:cubicBezTo>
                      <a:cubicBezTo>
                        <a:pt x="5541" y="13674"/>
                        <a:pt x="5553" y="13671"/>
                        <a:pt x="5562" y="13667"/>
                      </a:cubicBezTo>
                      <a:cubicBezTo>
                        <a:pt x="5937" y="13507"/>
                        <a:pt x="6385" y="13364"/>
                        <a:pt x="6893" y="13244"/>
                      </a:cubicBezTo>
                      <a:cubicBezTo>
                        <a:pt x="6901" y="13242"/>
                        <a:pt x="6908" y="13240"/>
                        <a:pt x="6914" y="13238"/>
                      </a:cubicBezTo>
                      <a:cubicBezTo>
                        <a:pt x="7435" y="13117"/>
                        <a:pt x="8016" y="13018"/>
                        <a:pt x="8640" y="12948"/>
                      </a:cubicBezTo>
                      <a:cubicBezTo>
                        <a:pt x="9318" y="12873"/>
                        <a:pt x="10037" y="12825"/>
                        <a:pt x="10800" y="12825"/>
                      </a:cubicBezTo>
                      <a:cubicBezTo>
                        <a:pt x="11560" y="12825"/>
                        <a:pt x="12279" y="12873"/>
                        <a:pt x="12960" y="12948"/>
                      </a:cubicBezTo>
                      <a:cubicBezTo>
                        <a:pt x="13584" y="13018"/>
                        <a:pt x="14163" y="13117"/>
                        <a:pt x="14686" y="13238"/>
                      </a:cubicBezTo>
                      <a:cubicBezTo>
                        <a:pt x="14692" y="13240"/>
                        <a:pt x="14697" y="13242"/>
                        <a:pt x="14705" y="13244"/>
                      </a:cubicBezTo>
                      <a:cubicBezTo>
                        <a:pt x="15214" y="13364"/>
                        <a:pt x="15662" y="13507"/>
                        <a:pt x="16038" y="13667"/>
                      </a:cubicBezTo>
                      <a:cubicBezTo>
                        <a:pt x="16044" y="13671"/>
                        <a:pt x="16057" y="13674"/>
                        <a:pt x="16066" y="13677"/>
                      </a:cubicBezTo>
                      <a:cubicBezTo>
                        <a:pt x="16414" y="13829"/>
                        <a:pt x="16677" y="13998"/>
                        <a:pt x="16883" y="14176"/>
                      </a:cubicBezTo>
                      <a:cubicBezTo>
                        <a:pt x="16923" y="14210"/>
                        <a:pt x="16954" y="14246"/>
                        <a:pt x="16988" y="14281"/>
                      </a:cubicBezTo>
                      <a:cubicBezTo>
                        <a:pt x="17161" y="14462"/>
                        <a:pt x="17280" y="14650"/>
                        <a:pt x="17280" y="14850"/>
                      </a:cubicBezTo>
                      <a:cubicBezTo>
                        <a:pt x="17280" y="15047"/>
                        <a:pt x="17161" y="15236"/>
                        <a:pt x="16988" y="15416"/>
                      </a:cubicBezTo>
                      <a:moveTo>
                        <a:pt x="12960" y="19575"/>
                      </a:moveTo>
                      <a:cubicBezTo>
                        <a:pt x="12960" y="19948"/>
                        <a:pt x="11992" y="20249"/>
                        <a:pt x="10800" y="20249"/>
                      </a:cubicBezTo>
                      <a:cubicBezTo>
                        <a:pt x="9606" y="20249"/>
                        <a:pt x="8640" y="19948"/>
                        <a:pt x="8640" y="19575"/>
                      </a:cubicBezTo>
                      <a:lnTo>
                        <a:pt x="8640" y="18156"/>
                      </a:lnTo>
                      <a:cubicBezTo>
                        <a:pt x="9338" y="18201"/>
                        <a:pt x="10059" y="18225"/>
                        <a:pt x="10800" y="18225"/>
                      </a:cubicBezTo>
                      <a:cubicBezTo>
                        <a:pt x="11541" y="18225"/>
                        <a:pt x="12262" y="18201"/>
                        <a:pt x="12960" y="18156"/>
                      </a:cubicBezTo>
                      <a:cubicBezTo>
                        <a:pt x="12960" y="18156"/>
                        <a:pt x="12960" y="19575"/>
                        <a:pt x="12960" y="19575"/>
                      </a:cubicBezTo>
                      <a:close/>
                      <a:moveTo>
                        <a:pt x="8640" y="2025"/>
                      </a:moveTo>
                      <a:cubicBezTo>
                        <a:pt x="8640" y="1651"/>
                        <a:pt x="9606" y="1350"/>
                        <a:pt x="10800" y="1350"/>
                      </a:cubicBezTo>
                      <a:cubicBezTo>
                        <a:pt x="11992" y="1350"/>
                        <a:pt x="12960" y="1651"/>
                        <a:pt x="12960" y="2025"/>
                      </a:cubicBezTo>
                      <a:lnTo>
                        <a:pt x="12960" y="11542"/>
                      </a:lnTo>
                      <a:cubicBezTo>
                        <a:pt x="12262" y="11498"/>
                        <a:pt x="11541" y="11475"/>
                        <a:pt x="10800" y="11475"/>
                      </a:cubicBezTo>
                      <a:cubicBezTo>
                        <a:pt x="10059" y="11475"/>
                        <a:pt x="9338" y="11498"/>
                        <a:pt x="8640" y="11542"/>
                      </a:cubicBezTo>
                      <a:cubicBezTo>
                        <a:pt x="8640" y="11542"/>
                        <a:pt x="8640" y="2025"/>
                        <a:pt x="8640" y="2025"/>
                      </a:cubicBezTo>
                      <a:close/>
                      <a:moveTo>
                        <a:pt x="17280" y="12164"/>
                      </a:moveTo>
                      <a:lnTo>
                        <a:pt x="17280" y="2025"/>
                      </a:lnTo>
                      <a:cubicBezTo>
                        <a:pt x="17280" y="908"/>
                        <a:pt x="14373" y="0"/>
                        <a:pt x="10800" y="0"/>
                      </a:cubicBezTo>
                      <a:cubicBezTo>
                        <a:pt x="7225" y="0"/>
                        <a:pt x="4320" y="908"/>
                        <a:pt x="4320" y="2025"/>
                      </a:cubicBezTo>
                      <a:lnTo>
                        <a:pt x="4320" y="12164"/>
                      </a:lnTo>
                      <a:cubicBezTo>
                        <a:pt x="1710" y="12781"/>
                        <a:pt x="0" y="13749"/>
                        <a:pt x="0" y="14850"/>
                      </a:cubicBezTo>
                      <a:cubicBezTo>
                        <a:pt x="0" y="15950"/>
                        <a:pt x="1710" y="16918"/>
                        <a:pt x="4320" y="17534"/>
                      </a:cubicBezTo>
                      <a:lnTo>
                        <a:pt x="4320" y="19575"/>
                      </a:lnTo>
                      <a:cubicBezTo>
                        <a:pt x="4320" y="20691"/>
                        <a:pt x="7225" y="21599"/>
                        <a:pt x="10800" y="21599"/>
                      </a:cubicBezTo>
                      <a:cubicBezTo>
                        <a:pt x="14373" y="21599"/>
                        <a:pt x="17280" y="20691"/>
                        <a:pt x="17280" y="19575"/>
                      </a:cubicBezTo>
                      <a:lnTo>
                        <a:pt x="17280" y="17534"/>
                      </a:lnTo>
                      <a:cubicBezTo>
                        <a:pt x="19889" y="16918"/>
                        <a:pt x="21600" y="15950"/>
                        <a:pt x="21600" y="14850"/>
                      </a:cubicBezTo>
                      <a:cubicBezTo>
                        <a:pt x="21600" y="13749"/>
                        <a:pt x="19889" y="12781"/>
                        <a:pt x="17280" y="121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 bIns="19050" lIns="19050" rIns="19050" tIns="19050"/>
                <a:p>
                  <a:pPr algn="ctr" defTabSz="228600"/>
                  <a:endParaRPr sz="1500" kern="0" lang="en-US">
                    <a:solidFill>
                      <a:srgbClr val="FFFFFF"/>
                    </a:solidFill>
                    <a:effectLst>
                      <a:outerShdw algn="tl" blurRad="38100" dir="2700000" dist="38100">
                        <a:srgbClr val="000000"/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2" name="PA_组合 45"/>
            <p:cNvGrpSpPr/>
            <p:nvPr>
              <p:custDataLst>
                <p:tags r:id="rId10"/>
              </p:custDataLst>
            </p:nvPr>
          </p:nvGrpSpPr>
          <p:grpSpPr>
            <a:xfrm>
              <a:off x="7665" y="6902"/>
              <a:ext cx="1313" cy="1311"/>
              <a:chOff x="3300583" y="3617034"/>
              <a:chExt cx="972000" cy="970097"/>
            </a:xfrm>
          </p:grpSpPr>
          <p:sp>
            <p:nvSpPr>
              <p:cNvPr id="1048789" name="Freeform 5"/>
              <p:cNvSpPr/>
              <p:nvPr/>
            </p:nvSpPr>
            <p:spPr bwMode="auto">
              <a:xfrm>
                <a:off x="3300583" y="3617034"/>
                <a:ext cx="972000" cy="970097"/>
              </a:xfrm>
              <a:prstGeom prst="ellipse"/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anchor="t" anchorCtr="0" bIns="45720" compatLnSpc="1" lIns="91440" numCol="1" rIns="91440" tIns="45720" vert="horz" wrap="square"/>
              <a:p>
                <a:endParaRPr altLang="en-US" kern="0" lang="zh-CN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790" name="AutoShape 59"/>
              <p:cNvSpPr/>
              <p:nvPr/>
            </p:nvSpPr>
            <p:spPr bwMode="auto">
              <a:xfrm>
                <a:off x="3550650" y="3867188"/>
                <a:ext cx="471867" cy="46978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 bIns="19050" lIns="19050" rIns="19050" tIns="19050"/>
              <a:p>
                <a:pPr algn="ctr" defTabSz="228600"/>
                <a:endParaRPr sz="1500" kern="0" lang="en-US">
                  <a:solidFill>
                    <a:srgbClr val="FFFFFF"/>
                  </a:solidFill>
                  <a:effectLst>
                    <a:outerShdw algn="tl" blurRad="38100" dir="2700000" dist="38100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048791" name="PA_淘宝店chenying0907 48"/>
            <p:cNvSpPr/>
            <p:nvPr>
              <p:custDataLst>
                <p:tags r:id="rId11"/>
              </p:custDataLst>
            </p:nvPr>
          </p:nvSpPr>
          <p:spPr>
            <a:xfrm>
              <a:off x="8837" y="5221"/>
              <a:ext cx="1568" cy="919"/>
            </a:xfrm>
            <a:prstGeom prst="rect"/>
          </p:spPr>
          <p:txBody>
            <a:bodyPr wrap="none">
              <a:spAutoFit/>
            </a:bodyPr>
            <a:p>
              <a:r>
                <a:rPr altLang="en-US" b="1" dirty="0" sz="3200" lang="zh-CN">
                  <a:solidFill>
                    <a:schemeClr val="bg1"/>
                  </a:solidFill>
                  <a:cs typeface="+mn-ea"/>
                  <a:sym typeface="+mn-lt"/>
                </a:rPr>
                <a:t>商榷</a:t>
              </a:r>
              <a:endParaRPr altLang="en-US" b="1" dirty="0" sz="3200" 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3" name="Group 18"/>
          <p:cNvGrpSpPr/>
          <p:nvPr/>
        </p:nvGrpSpPr>
        <p:grpSpPr>
          <a:xfrm>
            <a:off x="6468729" y="2488245"/>
            <a:ext cx="693763" cy="673901"/>
            <a:chOff x="860271" y="1518068"/>
            <a:chExt cx="493370" cy="479245"/>
          </a:xfrm>
        </p:grpSpPr>
        <p:sp>
          <p:nvSpPr>
            <p:cNvPr id="1048792" name="Rounded Rectangle 19"/>
            <p:cNvSpPr/>
            <p:nvPr/>
          </p:nvSpPr>
          <p:spPr>
            <a:xfrm>
              <a:off x="860271" y="1518068"/>
              <a:ext cx="493370" cy="479245"/>
            </a:xfrm>
            <a:prstGeom prst="roundRect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>
                <a:lnSpc>
                  <a:spcPct val="150000"/>
                </a:lnSpc>
              </a:pPr>
              <a:endParaRPr dirty="0" sz="800"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48793" name="Freeform 6"/>
            <p:cNvSpPr>
              <a:spLocks noEditPoints="1"/>
            </p:cNvSpPr>
            <p:nvPr/>
          </p:nvSpPr>
          <p:spPr bwMode="auto">
            <a:xfrm>
              <a:off x="997419" y="1671965"/>
              <a:ext cx="219075" cy="171450"/>
            </a:xfrm>
            <a:custGeom>
              <a:av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4290" compatLnSpc="1" lIns="128580" numCol="1" rIns="128580" tIns="64290" vert="horz" wrap="square"/>
            <a:p>
              <a:pPr>
                <a:lnSpc>
                  <a:spcPct val="150000"/>
                </a:lnSpc>
              </a:pPr>
              <a:endParaRPr dirty="0" sz="800" lang="en-US">
                <a:cs typeface="+mn-ea"/>
                <a:sym typeface="+mn-lt"/>
              </a:endParaRPr>
            </a:p>
          </p:txBody>
        </p:sp>
      </p:grpSp>
      <p:grpSp>
        <p:nvGrpSpPr>
          <p:cNvPr id="114" name="Group 21"/>
          <p:cNvGrpSpPr/>
          <p:nvPr/>
        </p:nvGrpSpPr>
        <p:grpSpPr>
          <a:xfrm>
            <a:off x="6440448" y="3596397"/>
            <a:ext cx="693763" cy="673901"/>
            <a:chOff x="840159" y="2185414"/>
            <a:chExt cx="493370" cy="479245"/>
          </a:xfrm>
        </p:grpSpPr>
        <p:sp>
          <p:nvSpPr>
            <p:cNvPr id="1048794" name="Rounded Rectangle 22"/>
            <p:cNvSpPr/>
            <p:nvPr/>
          </p:nvSpPr>
          <p:spPr>
            <a:xfrm>
              <a:off x="840159" y="2185414"/>
              <a:ext cx="493370" cy="479245"/>
            </a:xfrm>
            <a:prstGeom prst="round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>
                <a:lnSpc>
                  <a:spcPct val="150000"/>
                </a:lnSpc>
              </a:pPr>
              <a:endParaRPr dirty="0" sz="800"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48795" name="Freeform 100"/>
            <p:cNvSpPr>
              <a:spLocks noEditPoints="1"/>
            </p:cNvSpPr>
            <p:nvPr/>
          </p:nvSpPr>
          <p:spPr bwMode="auto">
            <a:xfrm>
              <a:off x="971750" y="2314705"/>
              <a:ext cx="230188" cy="220663"/>
            </a:xfrm>
            <a:custGeom>
              <a:av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4290" compatLnSpc="1" lIns="128580" numCol="1" rIns="128580" tIns="64290" vert="horz" wrap="square"/>
            <a:p>
              <a:pPr>
                <a:lnSpc>
                  <a:spcPct val="150000"/>
                </a:lnSpc>
              </a:pPr>
              <a:endParaRPr dirty="0" sz="800" lang="en-US">
                <a:cs typeface="+mn-ea"/>
                <a:sym typeface="+mn-lt"/>
              </a:endParaRPr>
            </a:p>
          </p:txBody>
        </p:sp>
      </p:grpSp>
      <p:grpSp>
        <p:nvGrpSpPr>
          <p:cNvPr id="115" name="Group 24"/>
          <p:cNvGrpSpPr/>
          <p:nvPr/>
        </p:nvGrpSpPr>
        <p:grpSpPr>
          <a:xfrm>
            <a:off x="6440448" y="4665061"/>
            <a:ext cx="693763" cy="673901"/>
            <a:chOff x="840159" y="2852760"/>
            <a:chExt cx="493370" cy="479245"/>
          </a:xfrm>
        </p:grpSpPr>
        <p:sp>
          <p:nvSpPr>
            <p:cNvPr id="1048796" name="Rounded Rectangle 25"/>
            <p:cNvSpPr/>
            <p:nvPr/>
          </p:nvSpPr>
          <p:spPr>
            <a:xfrm>
              <a:off x="840159" y="2852760"/>
              <a:ext cx="493370" cy="479245"/>
            </a:xfrm>
            <a:prstGeom prst="roundRect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>
                <a:lnSpc>
                  <a:spcPct val="150000"/>
                </a:lnSpc>
              </a:pPr>
              <a:endParaRPr dirty="0" sz="800"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48797" name="Freeform 144"/>
            <p:cNvSpPr>
              <a:spLocks noEditPoints="1"/>
            </p:cNvSpPr>
            <p:nvPr/>
          </p:nvSpPr>
          <p:spPr bwMode="auto">
            <a:xfrm>
              <a:off x="955869" y="2990792"/>
              <a:ext cx="261950" cy="203180"/>
            </a:xfrm>
            <a:custGeom>
              <a:avLst/>
              <a:ahLst/>
              <a:cxnLst>
                <a:cxn ang="0">
                  <a:pos x="67" y="55"/>
                </a:cxn>
                <a:cxn ang="0">
                  <a:pos x="65" y="56"/>
                </a:cxn>
                <a:cxn ang="0">
                  <a:pos x="8" y="56"/>
                </a:cxn>
                <a:cxn ang="0">
                  <a:pos x="6" y="55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67" y="55"/>
                </a:cxn>
                <a:cxn ang="0">
                  <a:pos x="11" y="30"/>
                </a:cxn>
                <a:cxn ang="0">
                  <a:pos x="6" y="36"/>
                </a:cxn>
                <a:cxn ang="0">
                  <a:pos x="11" y="41"/>
                </a:cxn>
                <a:cxn ang="0">
                  <a:pos x="16" y="36"/>
                </a:cxn>
                <a:cxn ang="0">
                  <a:pos x="11" y="30"/>
                </a:cxn>
                <a:cxn ang="0">
                  <a:pos x="18" y="12"/>
                </a:cxn>
                <a:cxn ang="0">
                  <a:pos x="13" y="18"/>
                </a:cxn>
                <a:cxn ang="0">
                  <a:pos x="18" y="23"/>
                </a:cxn>
                <a:cxn ang="0">
                  <a:pos x="24" y="18"/>
                </a:cxn>
                <a:cxn ang="0">
                  <a:pos x="18" y="12"/>
                </a:cxn>
                <a:cxn ang="0">
                  <a:pos x="45" y="22"/>
                </a:cxn>
                <a:cxn ang="0">
                  <a:pos x="43" y="18"/>
                </a:cxn>
                <a:cxn ang="0">
                  <a:pos x="40" y="20"/>
                </a:cxn>
                <a:cxn ang="0">
                  <a:pos x="36" y="36"/>
                </a:cxn>
                <a:cxn ang="0">
                  <a:pos x="29" y="41"/>
                </a:cxn>
                <a:cxn ang="0">
                  <a:pos x="34" y="51"/>
                </a:cxn>
                <a:cxn ang="0">
                  <a:pos x="44" y="45"/>
                </a:cxn>
                <a:cxn ang="0">
                  <a:pos x="41" y="37"/>
                </a:cxn>
                <a:cxn ang="0">
                  <a:pos x="45" y="22"/>
                </a:cxn>
                <a:cxn ang="0">
                  <a:pos x="36" y="5"/>
                </a:cxn>
                <a:cxn ang="0">
                  <a:pos x="31" y="10"/>
                </a:cxn>
                <a:cxn ang="0">
                  <a:pos x="36" y="15"/>
                </a:cxn>
                <a:cxn ang="0">
                  <a:pos x="42" y="10"/>
                </a:cxn>
                <a:cxn ang="0">
                  <a:pos x="36" y="5"/>
                </a:cxn>
                <a:cxn ang="0">
                  <a:pos x="54" y="12"/>
                </a:cxn>
                <a:cxn ang="0">
                  <a:pos x="49" y="18"/>
                </a:cxn>
                <a:cxn ang="0">
                  <a:pos x="54" y="23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62" y="30"/>
                </a:cxn>
                <a:cxn ang="0">
                  <a:pos x="57" y="36"/>
                </a:cxn>
                <a:cxn ang="0">
                  <a:pos x="62" y="41"/>
                </a:cxn>
                <a:cxn ang="0">
                  <a:pos x="67" y="36"/>
                </a:cxn>
                <a:cxn ang="0">
                  <a:pos x="62" y="30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4290" compatLnSpc="1" lIns="128580" numCol="1" rIns="128580" tIns="64290" vert="horz" wrap="square"/>
            <a:p>
              <a:pPr>
                <a:lnSpc>
                  <a:spcPct val="150000"/>
                </a:lnSpc>
              </a:pPr>
              <a:endParaRPr dirty="0" sz="800" lang="en-US">
                <a:cs typeface="+mn-ea"/>
                <a:sym typeface="+mn-lt"/>
              </a:endParaRPr>
            </a:p>
          </p:txBody>
        </p:sp>
      </p:grpSp>
      <p:grpSp>
        <p:nvGrpSpPr>
          <p:cNvPr id="116" name="组合 32"/>
          <p:cNvGrpSpPr/>
          <p:nvPr/>
        </p:nvGrpSpPr>
        <p:grpSpPr>
          <a:xfrm>
            <a:off x="7355344" y="2416750"/>
            <a:ext cx="3575232" cy="675104"/>
            <a:chOff x="1085274" y="2349127"/>
            <a:chExt cx="3575232" cy="675104"/>
          </a:xfrm>
        </p:grpSpPr>
        <p:sp>
          <p:nvSpPr>
            <p:cNvPr id="1048798" name="文本框 33"/>
            <p:cNvSpPr txBox="1"/>
            <p:nvPr/>
          </p:nvSpPr>
          <p:spPr>
            <a:xfrm>
              <a:off x="1085274" y="2349127"/>
              <a:ext cx="2133781" cy="337185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defTabSz="4572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1" cap="none" dirty="0" sz="1600" i="0" kern="0" kumimoji="0" lang="zh-CN" noProof="0" normalizeH="0" spc="0" strike="noStrike" u="none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主观能动性</a:t>
              </a:r>
              <a:endParaRPr altLang="en-US" baseline="0" b="1" cap="none" dirty="0" sz="1600" i="0" kern="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799" name="文本框 34"/>
            <p:cNvSpPr txBox="1"/>
            <p:nvPr/>
          </p:nvSpPr>
          <p:spPr>
            <a:xfrm>
              <a:off x="1085274" y="2687681"/>
              <a:ext cx="3575232" cy="33655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just" defTabSz="457200" eaLnBrk="1" fontAlgn="auto" hangingPunct="1" indent="0" latinLnBrk="0" lvl="0" marL="0" marR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dirty="0" sz="1400" i="0" kern="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意识到了git这个版本控制工具的便捷性</a:t>
              </a:r>
              <a:endPara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7" name="组合 35"/>
          <p:cNvGrpSpPr/>
          <p:nvPr/>
        </p:nvGrpSpPr>
        <p:grpSpPr>
          <a:xfrm>
            <a:off x="7355344" y="3524902"/>
            <a:ext cx="3575232" cy="675104"/>
            <a:chOff x="1085274" y="2349127"/>
            <a:chExt cx="3575232" cy="675104"/>
          </a:xfrm>
        </p:grpSpPr>
        <p:sp>
          <p:nvSpPr>
            <p:cNvPr id="1048800" name="文本框 36"/>
            <p:cNvSpPr txBox="1"/>
            <p:nvPr/>
          </p:nvSpPr>
          <p:spPr>
            <a:xfrm>
              <a:off x="1085274" y="2349127"/>
              <a:ext cx="2133781" cy="337185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defTabSz="4572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1" cap="none" dirty="0" sz="1600" i="0" kern="0" kumimoji="0" lang="zh-CN" noProof="0" normalizeH="0" spc="0" strike="noStrike" u="none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互助帮辅力</a:t>
              </a:r>
              <a:endParaRPr altLang="en-US" baseline="0" b="1" cap="none" dirty="0" sz="1600" i="0" kern="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01" name="文本框 37"/>
            <p:cNvSpPr txBox="1"/>
            <p:nvPr/>
          </p:nvSpPr>
          <p:spPr>
            <a:xfrm>
              <a:off x="1085274" y="2687681"/>
              <a:ext cx="3575232" cy="33655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just" defTabSz="457200" eaLnBrk="1" fontAlgn="auto" hangingPunct="1" indent="0" latinLnBrk="0" lvl="0" marL="0" marR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cap="none" dirty="0" sz="1400" i="0" kern="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组内进行链表的知识交互学习，提升能力</a:t>
              </a:r>
              <a:endParaRPr altLang="en-US" baseline="0" cap="none" dirty="0" sz="1400" i="0" kern="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8" name="组合 38"/>
          <p:cNvGrpSpPr/>
          <p:nvPr/>
        </p:nvGrpSpPr>
        <p:grpSpPr>
          <a:xfrm>
            <a:off x="7355344" y="4593566"/>
            <a:ext cx="3575232" cy="675104"/>
            <a:chOff x="1085274" y="2349127"/>
            <a:chExt cx="3575232" cy="675104"/>
          </a:xfrm>
        </p:grpSpPr>
        <p:sp>
          <p:nvSpPr>
            <p:cNvPr id="1048802" name="文本框 39"/>
            <p:cNvSpPr txBox="1"/>
            <p:nvPr/>
          </p:nvSpPr>
          <p:spPr>
            <a:xfrm>
              <a:off x="1085274" y="2349127"/>
              <a:ext cx="2133781" cy="337185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defTabSz="4572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1" cap="none" dirty="0" sz="1600" i="0" kern="0" kumimoji="0" lang="zh-CN" noProof="0" normalizeH="0" spc="0" strike="noStrike" u="none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避免重复性</a:t>
              </a:r>
              <a:endParaRPr altLang="en-US" baseline="0" b="1" cap="none" dirty="0" sz="1600" i="0" kern="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03" name="文本框 40"/>
            <p:cNvSpPr txBox="1"/>
            <p:nvPr/>
          </p:nvSpPr>
          <p:spPr>
            <a:xfrm>
              <a:off x="1085274" y="2687681"/>
              <a:ext cx="3575232" cy="33655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just" defTabSz="457200" eaLnBrk="1" fontAlgn="auto" hangingPunct="1" indent="0" latinLnBrk="0" lvl="0" marL="0" marR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dirty="0" sz="1400" i="0" kern="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进行代码全局检索，筛查重复、</a:t>
              </a:r>
              <a:r>
                <a:rPr altLang="zh-CN" baseline="0" b="0" cap="none" dirty="0" sz="1400" i="0" kern="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error</a:t>
              </a:r>
              <a:r>
                <a:rPr altLang="en-US" baseline="0" b="0" cap="none" dirty="0" sz="1400" i="0" kern="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项目</a:t>
              </a:r>
              <a:endPara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1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13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16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PA-任意多边形 5"/>
          <p:cNvSpPr/>
          <p:nvPr>
            <p:custDataLst>
              <p:tags r:id="rId1"/>
            </p:custDataLst>
          </p:nvPr>
        </p:nvSpPr>
        <p:spPr bwMode="auto">
          <a:xfrm rot="4052704">
            <a:off x="8204233" y="1838246"/>
            <a:ext cx="4243607" cy="3522585"/>
          </a:xfrm>
          <a:custGeom>
            <a:avLst/>
            <a:gdLst>
              <a:gd name="T0" fmla="*/ 252 w 1712"/>
              <a:gd name="T1" fmla="*/ 203 h 1411"/>
              <a:gd name="T2" fmla="*/ 1444 w 1712"/>
              <a:gd name="T3" fmla="*/ 415 h 1411"/>
              <a:gd name="T4" fmla="*/ 208 w 1712"/>
              <a:gd name="T5" fmla="*/ 1355 h 1411"/>
              <a:gd name="T6" fmla="*/ 252 w 1712"/>
              <a:gd name="T7" fmla="*/ 203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2" h="1411">
                <a:moveTo>
                  <a:pt x="252" y="203"/>
                </a:moveTo>
                <a:cubicBezTo>
                  <a:pt x="499" y="0"/>
                  <a:pt x="1176" y="35"/>
                  <a:pt x="1444" y="415"/>
                </a:cubicBezTo>
                <a:cubicBezTo>
                  <a:pt x="1712" y="795"/>
                  <a:pt x="412" y="1411"/>
                  <a:pt x="208" y="1355"/>
                </a:cubicBezTo>
                <a:cubicBezTo>
                  <a:pt x="4" y="1299"/>
                  <a:pt x="0" y="411"/>
                  <a:pt x="252" y="203"/>
                </a:cubicBezTo>
                <a:close/>
              </a:path>
            </a:pathLst>
          </a:custGeom>
          <a:blipFill rotWithShape="0" dpi="0">
            <a:blip xmlns:r="http://schemas.openxmlformats.org/officeDocument/2006/relationships" r:embed="rId2" cstate="screen"/>
            <a:srcRect/>
            <a:stretch>
              <a:fillRect/>
            </a:stretch>
          </a:blip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cs typeface="+mn-ea"/>
              <a:sym typeface="+mn-lt"/>
            </a:endParaRPr>
          </a:p>
        </p:txBody>
      </p:sp>
      <p:grpSp>
        <p:nvGrpSpPr>
          <p:cNvPr id="122" name="PA-组合 1"/>
          <p:cNvGrpSpPr/>
          <p:nvPr>
            <p:custDataLst>
              <p:tags r:id="rId3"/>
            </p:custDataLst>
          </p:nvPr>
        </p:nvGrpSpPr>
        <p:grpSpPr>
          <a:xfrm>
            <a:off x="4304154" y="1509039"/>
            <a:ext cx="4184401" cy="2091789"/>
            <a:chOff x="1145528" y="1557229"/>
            <a:chExt cx="4184401" cy="2091789"/>
          </a:xfrm>
        </p:grpSpPr>
        <p:sp>
          <p:nvSpPr>
            <p:cNvPr id="1048808" name="PA-文本框 4"/>
            <p:cNvSpPr txBox="1"/>
            <p:nvPr>
              <p:custDataLst>
                <p:tags r:id="rId4"/>
              </p:custDataLst>
            </p:nvPr>
          </p:nvSpPr>
          <p:spPr>
            <a:xfrm>
              <a:off x="1145528" y="1557229"/>
              <a:ext cx="2138157" cy="128524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sz="8000" lang="en-US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</a:t>
              </a:r>
              <a:endParaRPr altLang="en-US" sz="8000" lang="zh-CN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09" name="PA-文本框 7"/>
            <p:cNvSpPr txBox="1"/>
            <p:nvPr>
              <p:custDataLst>
                <p:tags r:id="rId5"/>
              </p:custDataLst>
            </p:nvPr>
          </p:nvSpPr>
          <p:spPr>
            <a:xfrm>
              <a:off x="1237441" y="2880668"/>
              <a:ext cx="4092488" cy="76835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sz="4400" lang="zh-CN" spc="3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操作简介</a:t>
              </a:r>
              <a:endParaRPr altLang="en-US" sz="4400" lang="zh-CN" spc="3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10" name="PA-文本框 9"/>
          <p:cNvSpPr txBox="1"/>
          <p:nvPr>
            <p:custDataLst>
              <p:tags r:id="rId6"/>
            </p:custDataLst>
          </p:nvPr>
        </p:nvSpPr>
        <p:spPr>
          <a:xfrm>
            <a:off x="4396067" y="3856245"/>
            <a:ext cx="4092488" cy="37084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en-US" dirty="0" sz="1400" lang="zh-CN">
                <a:latin typeface="+mn-lt"/>
                <a:ea typeface="+mn-ea"/>
                <a:cs typeface="+mn-ea"/>
                <a:sym typeface="+mn-lt"/>
              </a:rPr>
              <a:t>主要展示三个剧院管理职务的操作</a:t>
            </a:r>
            <a:endParaRPr altLang="en-US" dirty="0" sz="1400" lang="zh-CN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3" name="组合 12"/>
          <p:cNvGrpSpPr/>
          <p:nvPr/>
        </p:nvGrpSpPr>
        <p:grpSpPr>
          <a:xfrm flipH="1">
            <a:off x="0" y="0"/>
            <a:ext cx="4148650" cy="7937425"/>
            <a:chOff x="8054223" y="0"/>
            <a:chExt cx="4148650" cy="7937425"/>
          </a:xfrm>
        </p:grpSpPr>
        <p:sp>
          <p:nvSpPr>
            <p:cNvPr id="1048811" name="菱形 7"/>
            <p:cNvSpPr/>
            <p:nvPr/>
          </p:nvSpPr>
          <p:spPr>
            <a:xfrm>
              <a:off x="8662469" y="2972736"/>
              <a:ext cx="1478778" cy="1478778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12" name="菱形 8"/>
            <p:cNvSpPr/>
            <p:nvPr/>
          </p:nvSpPr>
          <p:spPr>
            <a:xfrm>
              <a:off x="8054223" y="460971"/>
              <a:ext cx="1216492" cy="1216492"/>
            </a:xfrm>
            <a:prstGeom prst="diamond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13" name="任意多边形: 形状 34"/>
            <p:cNvSpPr/>
            <p:nvPr/>
          </p:nvSpPr>
          <p:spPr>
            <a:xfrm>
              <a:off x="8725549" y="0"/>
              <a:ext cx="3477323" cy="3634164"/>
            </a:xfrm>
            <a:custGeom>
              <a:avLst/>
              <a:gdLst>
                <a:gd name="connsiteX0" fmla="*/ 1887582 w 3477323"/>
                <a:gd name="connsiteY0" fmla="*/ 0 h 3634164"/>
                <a:gd name="connsiteX1" fmla="*/ 3477323 w 3477323"/>
                <a:gd name="connsiteY1" fmla="*/ 0 h 3634164"/>
                <a:gd name="connsiteX2" fmla="*/ 3477323 w 3477323"/>
                <a:gd name="connsiteY2" fmla="*/ 1890398 h 3634164"/>
                <a:gd name="connsiteX3" fmla="*/ 1739800 w 3477323"/>
                <a:gd name="connsiteY3" fmla="*/ 3634164 h 3634164"/>
                <a:gd name="connsiteX4" fmla="*/ 0 w 3477323"/>
                <a:gd name="connsiteY4" fmla="*/ 1894364 h 363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323" h="3634164">
                  <a:moveTo>
                    <a:pt x="1887582" y="0"/>
                  </a:moveTo>
                  <a:lnTo>
                    <a:pt x="3477323" y="0"/>
                  </a:lnTo>
                  <a:lnTo>
                    <a:pt x="3477323" y="1890398"/>
                  </a:lnTo>
                  <a:lnTo>
                    <a:pt x="1739800" y="3634164"/>
                  </a:lnTo>
                  <a:lnTo>
                    <a:pt x="0" y="1894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14" name="任意多边形: 形状 35"/>
            <p:cNvSpPr/>
            <p:nvPr/>
          </p:nvSpPr>
          <p:spPr>
            <a:xfrm>
              <a:off x="8723274" y="2045028"/>
              <a:ext cx="3479599" cy="4812973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15" name="任意多边形: 形状 36"/>
            <p:cNvSpPr/>
            <p:nvPr/>
          </p:nvSpPr>
          <p:spPr>
            <a:xfrm>
              <a:off x="9790074" y="3111827"/>
              <a:ext cx="2412799" cy="4825598"/>
            </a:xfrm>
            <a:custGeom>
              <a:avLst/>
              <a:gdLst>
                <a:gd name="connsiteX0" fmla="*/ 2412799 w 2412799"/>
                <a:gd name="connsiteY0" fmla="*/ 0 h 4825598"/>
                <a:gd name="connsiteX1" fmla="*/ 2412799 w 2412799"/>
                <a:gd name="connsiteY1" fmla="*/ 4825598 h 4825598"/>
                <a:gd name="connsiteX2" fmla="*/ 0 w 2412799"/>
                <a:gd name="connsiteY2" fmla="*/ 2412799 h 482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799" h="4825598">
                  <a:moveTo>
                    <a:pt x="2412799" y="0"/>
                  </a:moveTo>
                  <a:lnTo>
                    <a:pt x="2412799" y="4825598"/>
                  </a:lnTo>
                  <a:lnTo>
                    <a:pt x="0" y="24127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2" presetSubtype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"/>
                                        <p:tgtEl>
                                          <p:spTgt spid="104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id="11" nodeType="withEffect" presetClass="path" presetID="42" presetSubtype="0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3555 -0.04583 L -4.79167E-6 0.00023 " pathEditMode="relative" ptsTypes="">
                                      <p:cBhvr>
                                        <p:cTn dur="1000" fill="hold" id="12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decel="100000" fill="hold" grpId="0" id="13" nodeType="withEffect" presetClass="entr" presetID="2" presetSubtype="2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15"/>
                                        <p:tgtEl>
                                          <p:spTgt spid="104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16"/>
                                        <p:tgtEl>
                                          <p:spTgt spid="104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7" grpId="0" animBg="1"/>
      <p:bldP spid="10488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9"/>
          <p:cNvGrpSpPr/>
          <p:nvPr/>
        </p:nvGrpSpPr>
        <p:grpSpPr>
          <a:xfrm>
            <a:off x="5992" y="-682317"/>
            <a:ext cx="12207676" cy="7574925"/>
            <a:chOff x="-4803" y="-715337"/>
            <a:chExt cx="12207676" cy="7574925"/>
          </a:xfrm>
        </p:grpSpPr>
        <p:grpSp>
          <p:nvGrpSpPr>
            <p:cNvPr id="128" name="组合 10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048819" name="矩形 13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820" name="矩形 14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821" name="文本框 49"/>
              <p:cNvSpPr txBox="1"/>
              <p:nvPr/>
            </p:nvSpPr>
            <p:spPr>
              <a:xfrm>
                <a:off x="546517" y="410746"/>
                <a:ext cx="1334770" cy="372110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r>
                  <a:rPr altLang="en-US" dirty="0" sz="18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系统管理员</a:t>
                </a:r>
                <a:endParaRPr altLang="en-US" dirty="0" sz="18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8822" name="文本框 50"/>
              <p:cNvSpPr txBox="1"/>
              <p:nvPr/>
            </p:nvSpPr>
            <p:spPr>
              <a:xfrm>
                <a:off x="546517" y="710574"/>
                <a:ext cx="192868" cy="274234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endParaRPr altLang="zh-CN" dirty="0" sz="1200" lang="en-US" spc="6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8823" name="菱形 11"/>
            <p:cNvSpPr/>
            <p:nvPr/>
          </p:nvSpPr>
          <p:spPr>
            <a:xfrm>
              <a:off x="161088" y="510659"/>
              <a:ext cx="382252" cy="382252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24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sp>
        <p:nvSpPr>
          <p:cNvPr id="1048825" name="任意多边形 18"/>
          <p:cNvSpPr/>
          <p:nvPr/>
        </p:nvSpPr>
        <p:spPr>
          <a:xfrm rot="5400000" flipV="1">
            <a:off x="4243391" y="-23811"/>
            <a:ext cx="6857999" cy="6905628"/>
          </a:xfrm>
          <a:custGeom>
            <a:avLst/>
            <a:gdLst>
              <a:gd name="connsiteX0" fmla="*/ 0 w 6857999"/>
              <a:gd name="connsiteY0" fmla="*/ 5087366 h 6905628"/>
              <a:gd name="connsiteX1" fmla="*/ 0 w 6857999"/>
              <a:gd name="connsiteY1" fmla="*/ 6905628 h 6905628"/>
              <a:gd name="connsiteX2" fmla="*/ 6857999 w 6857999"/>
              <a:gd name="connsiteY2" fmla="*/ 6905628 h 6905628"/>
              <a:gd name="connsiteX3" fmla="*/ 6857999 w 6857999"/>
              <a:gd name="connsiteY3" fmla="*/ 2185683 h 6905628"/>
              <a:gd name="connsiteX4" fmla="*/ 4797046 w 6857999"/>
              <a:gd name="connsiteY4" fmla="*/ 0 h 690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6905628">
                <a:moveTo>
                  <a:pt x="0" y="5087366"/>
                </a:moveTo>
                <a:lnTo>
                  <a:pt x="0" y="6905628"/>
                </a:lnTo>
                <a:lnTo>
                  <a:pt x="6857999" y="6905628"/>
                </a:lnTo>
                <a:lnTo>
                  <a:pt x="6857999" y="2185683"/>
                </a:lnTo>
                <a:lnTo>
                  <a:pt x="47970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826" name="任意多边形 18"/>
          <p:cNvSpPr/>
          <p:nvPr/>
        </p:nvSpPr>
        <p:spPr>
          <a:xfrm rot="5400000" flipV="1">
            <a:off x="5310190" y="-23814"/>
            <a:ext cx="6857999" cy="6905628"/>
          </a:xfrm>
          <a:custGeom>
            <a:avLst/>
            <a:gdLst>
              <a:gd name="connsiteX0" fmla="*/ 0 w 6857999"/>
              <a:gd name="connsiteY0" fmla="*/ 5087366 h 6905628"/>
              <a:gd name="connsiteX1" fmla="*/ 0 w 6857999"/>
              <a:gd name="connsiteY1" fmla="*/ 6905628 h 6905628"/>
              <a:gd name="connsiteX2" fmla="*/ 6857999 w 6857999"/>
              <a:gd name="connsiteY2" fmla="*/ 6905628 h 6905628"/>
              <a:gd name="connsiteX3" fmla="*/ 6857999 w 6857999"/>
              <a:gd name="connsiteY3" fmla="*/ 2185683 h 6905628"/>
              <a:gd name="connsiteX4" fmla="*/ 4797046 w 6857999"/>
              <a:gd name="connsiteY4" fmla="*/ 0 h 690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6905628">
                <a:moveTo>
                  <a:pt x="0" y="5087366"/>
                </a:moveTo>
                <a:lnTo>
                  <a:pt x="0" y="6905628"/>
                </a:lnTo>
                <a:lnTo>
                  <a:pt x="6857999" y="6905628"/>
                </a:lnTo>
                <a:lnTo>
                  <a:pt x="6857999" y="2185683"/>
                </a:lnTo>
                <a:lnTo>
                  <a:pt x="4797046" y="0"/>
                </a:lnTo>
                <a:close/>
              </a:path>
            </a:pathLst>
          </a:custGeom>
          <a:blipFill rotWithShape="0" dpi="0">
            <a:blip xmlns:r="http://schemas.openxmlformats.org/officeDocument/2006/relationships"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grpSp>
        <p:nvGrpSpPr>
          <p:cNvPr id="129" name="Group 34"/>
          <p:cNvGrpSpPr/>
          <p:nvPr/>
        </p:nvGrpSpPr>
        <p:grpSpPr>
          <a:xfrm>
            <a:off x="543386" y="4177207"/>
            <a:ext cx="3893185" cy="1193165"/>
            <a:chOff x="7880082" y="2626868"/>
            <a:chExt cx="3893185" cy="1193165"/>
          </a:xfrm>
        </p:grpSpPr>
        <p:sp>
          <p:nvSpPr>
            <p:cNvPr id="1048827" name="TextBox 35"/>
            <p:cNvSpPr txBox="1"/>
            <p:nvPr/>
          </p:nvSpPr>
          <p:spPr>
            <a:xfrm>
              <a:off x="7880082" y="2626868"/>
              <a:ext cx="3893185" cy="1193165"/>
            </a:xfrm>
            <a:prstGeom prst="rect"/>
            <a:noFill/>
          </p:spPr>
          <p:txBody>
            <a:bodyPr bIns="45720" lIns="91440" rIns="91440" rtlCol="0" tIns="45720" wrap="square">
              <a:noAutofit/>
            </a:bodyPr>
            <a:p>
              <a:r>
                <a:rPr altLang="en-US" dirty="0" sz="1600" lang="zh-CN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管理（新建，删除，修改信息）演出厅，并修改其中座位状态（待修）。</a:t>
              </a:r>
              <a:endParaRPr altLang="en-US" dirty="0" sz="16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28" name="TextBox 36"/>
            <p:cNvSpPr txBox="1"/>
            <p:nvPr/>
          </p:nvSpPr>
          <p:spPr>
            <a:xfrm>
              <a:off x="8311882" y="2627503"/>
              <a:ext cx="2574880" cy="368300"/>
            </a:xfrm>
            <a:prstGeom prst="rect"/>
            <a:noFill/>
          </p:spPr>
          <p:txBody>
            <a:bodyPr rtlCol="0" wrap="square">
              <a:spAutoFit/>
            </a:bodyPr>
            <a:p>
              <a:endParaRPr dirty="0"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29" name="PA-文本框 9"/>
          <p:cNvSpPr txBox="1"/>
          <p:nvPr>
            <p:custDataLst>
              <p:tags r:id="rId2"/>
            </p:custDataLst>
          </p:nvPr>
        </p:nvSpPr>
        <p:spPr>
          <a:xfrm>
            <a:off x="554622" y="2683690"/>
            <a:ext cx="4186197" cy="410845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en-US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可管理（新建，删除，修改信息）用户</a:t>
            </a:r>
            <a:endParaRPr altLang="en-US" dirty="0" sz="1600" lang="zh-CN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22" presetSubtype="1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9"/>
                                        <p:tgtEl>
                                          <p:spTgt spid="104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5" grpId="0" animBg="1"/>
      <p:bldP spid="1048826" grpId="0" animBg="1"/>
      <p:bldP spid="10488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26"/>
          <p:cNvGrpSpPr/>
          <p:nvPr/>
        </p:nvGrpSpPr>
        <p:grpSpPr>
          <a:xfrm>
            <a:off x="-4803" y="-715337"/>
            <a:ext cx="12207676" cy="7574925"/>
            <a:chOff x="-4803" y="-715337"/>
            <a:chExt cx="12207676" cy="7574925"/>
          </a:xfrm>
        </p:grpSpPr>
        <p:grpSp>
          <p:nvGrpSpPr>
            <p:cNvPr id="134" name="组合 27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048833" name="矩形 30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834" name="矩形 31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835" name="文本框 49"/>
              <p:cNvSpPr txBox="1"/>
              <p:nvPr/>
            </p:nvSpPr>
            <p:spPr>
              <a:xfrm>
                <a:off x="546517" y="410746"/>
                <a:ext cx="1334770" cy="372110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r>
                  <a:rPr altLang="en-US" dirty="0" sz="18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电影院经理</a:t>
                </a:r>
                <a:endParaRPr altLang="en-US" dirty="0" sz="18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8836" name="菱形 28"/>
            <p:cNvSpPr/>
            <p:nvPr/>
          </p:nvSpPr>
          <p:spPr>
            <a:xfrm>
              <a:off x="161088" y="510659"/>
              <a:ext cx="382252" cy="382252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37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sp>
        <p:nvSpPr>
          <p:cNvPr id="1048838" name="任意多边形 6"/>
          <p:cNvSpPr/>
          <p:nvPr/>
        </p:nvSpPr>
        <p:spPr>
          <a:xfrm>
            <a:off x="1449793" y="2004412"/>
            <a:ext cx="2896291" cy="1449664"/>
          </a:xfrm>
          <a:custGeom>
            <a:avLst/>
            <a:gdLst>
              <a:gd name="connsiteX0" fmla="*/ 1411502 w 2823004"/>
              <a:gd name="connsiteY0" fmla="*/ 0 h 1412983"/>
              <a:gd name="connsiteX1" fmla="*/ 2823004 w 2823004"/>
              <a:gd name="connsiteY1" fmla="*/ 1411502 h 1412983"/>
              <a:gd name="connsiteX2" fmla="*/ 2822929 w 2823004"/>
              <a:gd name="connsiteY2" fmla="*/ 1412983 h 1412983"/>
              <a:gd name="connsiteX3" fmla="*/ 75 w 2823004"/>
              <a:gd name="connsiteY3" fmla="*/ 1412983 h 1412983"/>
              <a:gd name="connsiteX4" fmla="*/ 0 w 2823004"/>
              <a:gd name="connsiteY4" fmla="*/ 1411502 h 1412983"/>
              <a:gd name="connsiteX5" fmla="*/ 1411502 w 2823004"/>
              <a:gd name="connsiteY5" fmla="*/ 0 h 14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3004" h="1412983">
                <a:moveTo>
                  <a:pt x="1411502" y="0"/>
                </a:moveTo>
                <a:cubicBezTo>
                  <a:pt x="2191053" y="0"/>
                  <a:pt x="2823004" y="631951"/>
                  <a:pt x="2823004" y="1411502"/>
                </a:cubicBezTo>
                <a:lnTo>
                  <a:pt x="2822929" y="1412983"/>
                </a:lnTo>
                <a:lnTo>
                  <a:pt x="75" y="1412983"/>
                </a:lnTo>
                <a:lnTo>
                  <a:pt x="0" y="1411502"/>
                </a:lnTo>
                <a:cubicBezTo>
                  <a:pt x="0" y="631951"/>
                  <a:pt x="631951" y="0"/>
                  <a:pt x="14115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839" name="任意多边形 9"/>
          <p:cNvSpPr/>
          <p:nvPr/>
        </p:nvSpPr>
        <p:spPr>
          <a:xfrm>
            <a:off x="7889816" y="1988087"/>
            <a:ext cx="2896291" cy="1449664"/>
          </a:xfrm>
          <a:custGeom>
            <a:avLst/>
            <a:gdLst>
              <a:gd name="connsiteX0" fmla="*/ 1411502 w 2823004"/>
              <a:gd name="connsiteY0" fmla="*/ 0 h 1412983"/>
              <a:gd name="connsiteX1" fmla="*/ 2823004 w 2823004"/>
              <a:gd name="connsiteY1" fmla="*/ 1411502 h 1412983"/>
              <a:gd name="connsiteX2" fmla="*/ 2822929 w 2823004"/>
              <a:gd name="connsiteY2" fmla="*/ 1412983 h 1412983"/>
              <a:gd name="connsiteX3" fmla="*/ 75 w 2823004"/>
              <a:gd name="connsiteY3" fmla="*/ 1412983 h 1412983"/>
              <a:gd name="connsiteX4" fmla="*/ 0 w 2823004"/>
              <a:gd name="connsiteY4" fmla="*/ 1411502 h 1412983"/>
              <a:gd name="connsiteX5" fmla="*/ 1411502 w 2823004"/>
              <a:gd name="connsiteY5" fmla="*/ 0 h 14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3004" h="1412983">
                <a:moveTo>
                  <a:pt x="1411502" y="0"/>
                </a:moveTo>
                <a:cubicBezTo>
                  <a:pt x="2191053" y="0"/>
                  <a:pt x="2823004" y="631951"/>
                  <a:pt x="2823004" y="1411502"/>
                </a:cubicBezTo>
                <a:lnTo>
                  <a:pt x="2822929" y="1412983"/>
                </a:lnTo>
                <a:lnTo>
                  <a:pt x="75" y="1412983"/>
                </a:lnTo>
                <a:lnTo>
                  <a:pt x="0" y="1411502"/>
                </a:lnTo>
                <a:cubicBezTo>
                  <a:pt x="0" y="631951"/>
                  <a:pt x="631951" y="0"/>
                  <a:pt x="14115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840" name="任意多边形 10"/>
          <p:cNvSpPr/>
          <p:nvPr/>
        </p:nvSpPr>
        <p:spPr>
          <a:xfrm flipV="1">
            <a:off x="4661641" y="3457025"/>
            <a:ext cx="2896291" cy="1449664"/>
          </a:xfrm>
          <a:custGeom>
            <a:avLst/>
            <a:gdLst>
              <a:gd name="connsiteX0" fmla="*/ 1411502 w 2823004"/>
              <a:gd name="connsiteY0" fmla="*/ 0 h 1412983"/>
              <a:gd name="connsiteX1" fmla="*/ 2823004 w 2823004"/>
              <a:gd name="connsiteY1" fmla="*/ 1411502 h 1412983"/>
              <a:gd name="connsiteX2" fmla="*/ 2822929 w 2823004"/>
              <a:gd name="connsiteY2" fmla="*/ 1412983 h 1412983"/>
              <a:gd name="connsiteX3" fmla="*/ 75 w 2823004"/>
              <a:gd name="connsiteY3" fmla="*/ 1412983 h 1412983"/>
              <a:gd name="connsiteX4" fmla="*/ 0 w 2823004"/>
              <a:gd name="connsiteY4" fmla="*/ 1411502 h 1412983"/>
              <a:gd name="connsiteX5" fmla="*/ 1411502 w 2823004"/>
              <a:gd name="connsiteY5" fmla="*/ 0 h 14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3004" h="1412983">
                <a:moveTo>
                  <a:pt x="1411502" y="0"/>
                </a:moveTo>
                <a:cubicBezTo>
                  <a:pt x="2191053" y="0"/>
                  <a:pt x="2823004" y="631951"/>
                  <a:pt x="2823004" y="1411502"/>
                </a:cubicBezTo>
                <a:lnTo>
                  <a:pt x="2822929" y="1412983"/>
                </a:lnTo>
                <a:lnTo>
                  <a:pt x="75" y="1412983"/>
                </a:lnTo>
                <a:lnTo>
                  <a:pt x="0" y="1411502"/>
                </a:lnTo>
                <a:cubicBezTo>
                  <a:pt x="0" y="631951"/>
                  <a:pt x="631951" y="0"/>
                  <a:pt x="14115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841" name="文本框 4"/>
          <p:cNvSpPr txBox="1"/>
          <p:nvPr/>
        </p:nvSpPr>
        <p:spPr>
          <a:xfrm>
            <a:off x="2170716" y="2821137"/>
            <a:ext cx="1402080" cy="460375"/>
          </a:xfrm>
          <a:prstGeom prst="rect"/>
          <a:noFill/>
          <a:effectLst/>
        </p:spPr>
        <p:txBody>
          <a:bodyPr rtlCol="0" wrap="none">
            <a:spAutoFit/>
          </a:bodyPr>
          <a:p>
            <a:r>
              <a:rPr altLang="en-US" dirty="0" sz="2400" lang="zh-CN">
                <a:solidFill>
                  <a:schemeClr val="bg1"/>
                </a:solidFill>
                <a:cs typeface="+mn-ea"/>
                <a:sym typeface="+mn-lt"/>
              </a:rPr>
              <a:t>管理剧目</a:t>
            </a:r>
            <a:endParaRPr altLang="en-US" dirty="0" sz="2400" lang="zh-CN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842" name="文本框 24"/>
          <p:cNvSpPr txBox="1"/>
          <p:nvPr/>
        </p:nvSpPr>
        <p:spPr>
          <a:xfrm>
            <a:off x="5402063" y="4222038"/>
            <a:ext cx="1402080" cy="460375"/>
          </a:xfrm>
          <a:prstGeom prst="rect"/>
          <a:noFill/>
          <a:effectLst/>
        </p:spPr>
        <p:txBody>
          <a:bodyPr rtlCol="0" wrap="none">
            <a:spAutoFit/>
          </a:bodyPr>
          <a:p>
            <a:pPr lvl="0"/>
            <a:r>
              <a:rPr altLang="en-US" dirty="0" sz="2400" lang="zh-CN">
                <a:solidFill>
                  <a:srgbClr val="FFFFFF"/>
                </a:solidFill>
                <a:cs typeface="+mn-ea"/>
                <a:sym typeface="+mn-lt"/>
              </a:rPr>
              <a:t>演出计划</a:t>
            </a:r>
            <a:endParaRPr altLang="en-US" dirty="0" sz="2400" 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48843" name="文本框 25"/>
          <p:cNvSpPr txBox="1"/>
          <p:nvPr/>
        </p:nvSpPr>
        <p:spPr>
          <a:xfrm>
            <a:off x="8686412" y="2884816"/>
            <a:ext cx="1402080" cy="460375"/>
          </a:xfrm>
          <a:prstGeom prst="rect"/>
          <a:noFill/>
          <a:effectLst/>
        </p:spPr>
        <p:txBody>
          <a:bodyPr rtlCol="0" wrap="none">
            <a:spAutoFit/>
          </a:bodyPr>
          <a:p>
            <a:pPr lvl="0"/>
            <a:r>
              <a:rPr altLang="en-US" dirty="0" sz="2400" lang="zh-CN">
                <a:solidFill>
                  <a:srgbClr val="FFFFFF"/>
                </a:solidFill>
                <a:cs typeface="+mn-ea"/>
                <a:sym typeface="+mn-lt"/>
              </a:rPr>
              <a:t>管理票务</a:t>
            </a:r>
            <a:endParaRPr altLang="en-US" dirty="0" sz="2400" 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35" name="组合 7"/>
          <p:cNvGrpSpPr/>
          <p:nvPr/>
        </p:nvGrpSpPr>
        <p:grpSpPr>
          <a:xfrm>
            <a:off x="5764814" y="3563857"/>
            <a:ext cx="689944" cy="524225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048844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09" compatLnSpc="1" lIns="91419" numCol="1" rIns="91419" tIns="45709" vert="horz" wrap="square"/>
            <a:p>
              <a:endParaRPr altLang="en-US" sz="2000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845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09" compatLnSpc="1" lIns="91419" numCol="1" rIns="91419" tIns="45709" vert="horz" wrap="square"/>
            <a:p>
              <a:endParaRPr altLang="en-US" sz="2000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组合 10"/>
          <p:cNvGrpSpPr/>
          <p:nvPr/>
        </p:nvGrpSpPr>
        <p:grpSpPr>
          <a:xfrm>
            <a:off x="2612565" y="2254973"/>
            <a:ext cx="516083" cy="493572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1048846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09" compatLnSpc="1" lIns="91419" numCol="1" rIns="91419" tIns="45709" vert="horz" wrap="square"/>
            <a:p>
              <a:endParaRPr altLang="en-US" sz="2000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847" name="任意多边形 22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09" compatLnSpc="1" lIns="91419" numCol="1" rIns="91419" tIns="45709" vert="horz" wrap="square">
              <a:noAutofit/>
            </a:bodyPr>
            <a:p>
              <a:endParaRPr altLang="en-US" sz="2000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组合 13"/>
          <p:cNvGrpSpPr/>
          <p:nvPr/>
        </p:nvGrpSpPr>
        <p:grpSpPr>
          <a:xfrm>
            <a:off x="9113898" y="2152093"/>
            <a:ext cx="448126" cy="57310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048848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09" compatLnSpc="1" lIns="91419" numCol="1" rIns="91419" tIns="45709" vert="horz" wrap="square"/>
            <a:p>
              <a:endParaRPr altLang="en-US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849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09" compatLnSpc="1" lIns="91419" numCol="1" rIns="91419" tIns="45709" vert="horz" wrap="square"/>
            <a:p>
              <a:endParaRPr altLang="en-US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8850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09" compatLnSpc="1" lIns="91419" numCol="1" rIns="91419" tIns="45709" vert="horz" wrap="square"/>
            <a:p>
              <a:endParaRPr altLang="en-US" lang="zh-CN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851" name="PA-文本框 42"/>
          <p:cNvSpPr txBox="1"/>
          <p:nvPr>
            <p:custDataLst>
              <p:tags r:id="rId1"/>
            </p:custDataLst>
          </p:nvPr>
        </p:nvSpPr>
        <p:spPr>
          <a:xfrm>
            <a:off x="1725295" y="3634105"/>
            <a:ext cx="2289810" cy="1280795"/>
          </a:xfrm>
          <a:prstGeom prst="rect"/>
        </p:spPr>
        <p:txBody>
          <a:bodyPr wrap="square">
            <a:noAutofit/>
          </a:bodyPr>
          <a:lstStyle>
            <a:defPPr>
              <a:defRPr lang="zh-CN"/>
            </a:defPPr>
            <a:lvl1pPr defTabSz="456565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1pPr>
          </a:lstStyle>
          <a:p>
            <a:pPr algn="just"/>
            <a:r>
              <a:rPr altLang="en-US" dirty="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（新建，删除，修改信息）</a:t>
            </a:r>
            <a:endParaRPr altLang="en-US" dirty="0" 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852" name="PA-文本框 42"/>
          <p:cNvSpPr txBox="1"/>
          <p:nvPr>
            <p:custDataLst>
              <p:tags r:id="rId2"/>
            </p:custDataLst>
          </p:nvPr>
        </p:nvSpPr>
        <p:spPr>
          <a:xfrm>
            <a:off x="4986020" y="2254885"/>
            <a:ext cx="2214245" cy="1163320"/>
          </a:xfrm>
          <a:prstGeom prst="rect"/>
        </p:spPr>
        <p:txBody>
          <a:bodyPr wrap="square">
            <a:noAutofit/>
          </a:bodyPr>
          <a:lstStyle>
            <a:defPPr>
              <a:defRPr lang="zh-CN"/>
            </a:defPPr>
            <a:lvl1pPr defTabSz="456565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1pPr>
          </a:lstStyle>
          <a:p>
            <a:pPr algn="just"/>
            <a:r>
              <a:rPr altLang="en-US" dirty="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（安排、修改、查询）</a:t>
            </a:r>
            <a:endParaRPr altLang="en-US" dirty="0" 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/>
            <a:r>
              <a:rPr altLang="zh-CN" dirty="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altLang="en-US" dirty="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并生成出票信息</a:t>
            </a:r>
            <a:endParaRPr altLang="en-US" dirty="0" 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853" name="PA-文本框 42"/>
          <p:cNvSpPr txBox="1"/>
          <p:nvPr>
            <p:custDataLst>
              <p:tags r:id="rId3"/>
            </p:custDataLst>
          </p:nvPr>
        </p:nvSpPr>
        <p:spPr>
          <a:xfrm>
            <a:off x="8042275" y="3634105"/>
            <a:ext cx="2670175" cy="1089660"/>
          </a:xfrm>
          <a:prstGeom prst="rect"/>
        </p:spPr>
        <p:txBody>
          <a:bodyPr wrap="square">
            <a:noAutofit/>
          </a:bodyPr>
          <a:lstStyle>
            <a:defPPr>
              <a:defRPr lang="zh-CN"/>
            </a:defPPr>
            <a:lvl1pPr defTabSz="456565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1pPr>
          </a:lstStyle>
          <a:p>
            <a:pPr algn="just"/>
            <a:r>
              <a:rPr dirty="0" lang="id-ID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统计票务和各个售票员销售额</a:t>
            </a:r>
            <a:endParaRPr dirty="0" lang="id-ID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 id="7"/>
                                        <p:tgtEl>
                                          <p:spTgt spid="10488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50" fill="hold" id="8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9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1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 id="13"/>
                                        <p:tgtEl>
                                          <p:spTgt spid="1048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50" fill="hold" id="14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15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7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 id="19"/>
                                        <p:tgtEl>
                                          <p:spTgt spid="1048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50" fill="hold" id="20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21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3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 id="25"/>
                                        <p:tgtEl>
                                          <p:spTgt spid="1048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50" fill="hold" id="26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27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29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 id="31"/>
                                        <p:tgtEl>
                                          <p:spTgt spid="1048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50" fill="hold" id="32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33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5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 id="37"/>
                                        <p:tgtEl>
                                          <p:spTgt spid="1048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50" fill="hold" id="38"/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39"/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3000"/>
                            </p:stCondLst>
                            <p:childTnLst>
                              <p:par>
                                <p:cTn fill="hold" id="41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 id="43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50" fill="hold" id="44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45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3500"/>
                            </p:stCondLst>
                            <p:childTnLst>
                              <p:par>
                                <p:cTn fill="hold" id="47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 id="49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50" fill="hold" id="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5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>
                            <p:stCondLst>
                              <p:cond delay="4000"/>
                            </p:stCondLst>
                            <p:childTnLst>
                              <p:par>
                                <p:cTn fill="hold" id="53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 id="5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50" fill="hold" id="56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fill="hold" id="57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8" grpId="0" bldLvl="0" animBg="1"/>
      <p:bldP spid="1048839" grpId="0" bldLvl="0" animBg="1"/>
      <p:bldP spid="1048840" grpId="0" bldLvl="0" animBg="1"/>
      <p:bldP spid="1048841" grpId="0" bldLvl="0" animBg="1"/>
      <p:bldP spid="1048842" grpId="0" bldLvl="0" animBg="1"/>
      <p:bldP spid="104884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9"/>
          <p:cNvGrpSpPr/>
          <p:nvPr/>
        </p:nvGrpSpPr>
        <p:grpSpPr>
          <a:xfrm>
            <a:off x="-4803" y="-715337"/>
            <a:ext cx="12207676" cy="7574925"/>
            <a:chOff x="-4803" y="-715337"/>
            <a:chExt cx="12207676" cy="7574925"/>
          </a:xfrm>
        </p:grpSpPr>
        <p:grpSp>
          <p:nvGrpSpPr>
            <p:cNvPr id="142" name="组合 10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048857" name="矩形 13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858" name="矩形 14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859" name="文本框 49"/>
              <p:cNvSpPr txBox="1"/>
              <p:nvPr/>
            </p:nvSpPr>
            <p:spPr>
              <a:xfrm>
                <a:off x="546517" y="410746"/>
                <a:ext cx="2503076" cy="374375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r>
                  <a:rPr altLang="en-US" dirty="0" sz="18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点击添加相关标题文字</a:t>
                </a:r>
                <a:endParaRPr altLang="en-US" dirty="0" sz="18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8860" name="文本框 50"/>
              <p:cNvSpPr txBox="1"/>
              <p:nvPr/>
            </p:nvSpPr>
            <p:spPr>
              <a:xfrm>
                <a:off x="546517" y="710574"/>
                <a:ext cx="3890851" cy="274235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r>
                  <a:rPr altLang="zh-CN" dirty="0" sz="1200" lang="en-US" spc="6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ADD RELATED TITLE WORDS</a:t>
                </a:r>
                <a:endParaRPr altLang="en-US" dirty="0" sz="1200" lang="zh-CN" spc="6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8861" name="菱形 11"/>
            <p:cNvSpPr/>
            <p:nvPr/>
          </p:nvSpPr>
          <p:spPr>
            <a:xfrm>
              <a:off x="161088" y="510659"/>
              <a:ext cx="382252" cy="382252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62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sp>
        <p:nvSpPr>
          <p:cNvPr id="1048863" name="PA-平行四边形 4"/>
          <p:cNvSpPr/>
          <p:nvPr>
            <p:custDataLst>
              <p:tags r:id="rId1"/>
            </p:custDataLst>
          </p:nvPr>
        </p:nvSpPr>
        <p:spPr>
          <a:xfrm>
            <a:off x="-3311180" y="-28575"/>
            <a:ext cx="11427906" cy="6858000"/>
          </a:xfrm>
          <a:prstGeom prst="parallelogram">
            <a:avLst>
              <a:gd name="adj" fmla="val 211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864" name="PA-矩形 2"/>
          <p:cNvSpPr/>
          <p:nvPr>
            <p:custDataLst>
              <p:tags r:id="rId2"/>
            </p:custDataLst>
          </p:nvPr>
        </p:nvSpPr>
        <p:spPr>
          <a:xfrm>
            <a:off x="4775200" y="1011619"/>
            <a:ext cx="6197600" cy="4834761"/>
          </a:xfrm>
          <a:prstGeom prst="rect"/>
          <a:blipFill>
            <a:blip xmlns:r="http://schemas.openxmlformats.org/officeDocument/2006/relationships" r:embed="rId3" cstate="screen"/>
            <a:srcRect/>
            <a:stretch>
              <a:fillRect l="-11874" r="-118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kumimoji="1" lang="zh-CN">
              <a:cs typeface="+mn-ea"/>
              <a:sym typeface="+mn-lt"/>
            </a:endParaRPr>
          </a:p>
        </p:txBody>
      </p:sp>
      <p:sp>
        <p:nvSpPr>
          <p:cNvPr id="1048865" name="PA-文本框 6"/>
          <p:cNvSpPr txBox="1"/>
          <p:nvPr>
            <p:custDataLst>
              <p:tags r:id="rId4"/>
            </p:custDataLst>
          </p:nvPr>
        </p:nvSpPr>
        <p:spPr>
          <a:xfrm>
            <a:off x="952794" y="1279997"/>
            <a:ext cx="3466512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2800" lang="zh-CN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售票员</a:t>
            </a:r>
            <a:endParaRPr altLang="en-US" b="1" dirty="0" sz="2800" lang="zh-CN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66" name="PA-文本框 9"/>
          <p:cNvSpPr txBox="1"/>
          <p:nvPr>
            <p:custDataLst>
              <p:tags r:id="rId5"/>
            </p:custDataLst>
          </p:nvPr>
        </p:nvSpPr>
        <p:spPr>
          <a:xfrm>
            <a:off x="1032385" y="3816978"/>
            <a:ext cx="3120025" cy="61976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en-US" dirty="0" sz="1400" lang="zh-CN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可查询演出，并进行票务的查询、售卖、退票，还可查询自身营业额。</a:t>
            </a:r>
            <a:endParaRPr altLang="en-US" dirty="0" sz="1400" lang="zh-CN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867" name="PA-任意多边形 5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98164" y="3128687"/>
            <a:ext cx="442928" cy="382068"/>
          </a:xfrm>
          <a:custGeom>
            <a:avLst/>
            <a:gdLst>
              <a:gd name="T0" fmla="*/ 396429 w 256"/>
              <a:gd name="T1" fmla="*/ 358775 h 220"/>
              <a:gd name="T2" fmla="*/ 19496 w 256"/>
              <a:gd name="T3" fmla="*/ 358775 h 220"/>
              <a:gd name="T4" fmla="*/ 0 w 256"/>
              <a:gd name="T5" fmla="*/ 339205 h 220"/>
              <a:gd name="T6" fmla="*/ 0 w 256"/>
              <a:gd name="T7" fmla="*/ 215265 h 220"/>
              <a:gd name="T8" fmla="*/ 0 w 256"/>
              <a:gd name="T9" fmla="*/ 215265 h 220"/>
              <a:gd name="T10" fmla="*/ 1625 w 256"/>
              <a:gd name="T11" fmla="*/ 208742 h 220"/>
              <a:gd name="T12" fmla="*/ 53615 w 256"/>
              <a:gd name="T13" fmla="*/ 71755 h 220"/>
              <a:gd name="T14" fmla="*/ 71487 w 256"/>
              <a:gd name="T15" fmla="*/ 58709 h 220"/>
              <a:gd name="T16" fmla="*/ 103981 w 256"/>
              <a:gd name="T17" fmla="*/ 58709 h 220"/>
              <a:gd name="T18" fmla="*/ 123478 w 256"/>
              <a:gd name="T19" fmla="*/ 58709 h 220"/>
              <a:gd name="T20" fmla="*/ 123478 w 256"/>
              <a:gd name="T21" fmla="*/ 65232 h 220"/>
              <a:gd name="T22" fmla="*/ 141350 w 256"/>
              <a:gd name="T23" fmla="*/ 97848 h 220"/>
              <a:gd name="T24" fmla="*/ 103981 w 256"/>
              <a:gd name="T25" fmla="*/ 97848 h 220"/>
              <a:gd name="T26" fmla="*/ 84485 w 256"/>
              <a:gd name="T27" fmla="*/ 97848 h 220"/>
              <a:gd name="T28" fmla="*/ 47117 w 256"/>
              <a:gd name="T29" fmla="*/ 195695 h 220"/>
              <a:gd name="T30" fmla="*/ 97482 w 256"/>
              <a:gd name="T31" fmla="*/ 195695 h 220"/>
              <a:gd name="T32" fmla="*/ 110480 w 256"/>
              <a:gd name="T33" fmla="*/ 195695 h 220"/>
              <a:gd name="T34" fmla="*/ 129977 w 256"/>
              <a:gd name="T35" fmla="*/ 215265 h 220"/>
              <a:gd name="T36" fmla="*/ 129977 w 256"/>
              <a:gd name="T37" fmla="*/ 234835 h 220"/>
              <a:gd name="T38" fmla="*/ 285948 w 256"/>
              <a:gd name="T39" fmla="*/ 234835 h 220"/>
              <a:gd name="T40" fmla="*/ 285948 w 256"/>
              <a:gd name="T41" fmla="*/ 215265 h 220"/>
              <a:gd name="T42" fmla="*/ 305445 w 256"/>
              <a:gd name="T43" fmla="*/ 195695 h 220"/>
              <a:gd name="T44" fmla="*/ 324941 w 256"/>
              <a:gd name="T45" fmla="*/ 195695 h 220"/>
              <a:gd name="T46" fmla="*/ 368808 w 256"/>
              <a:gd name="T47" fmla="*/ 195695 h 220"/>
              <a:gd name="T48" fmla="*/ 331440 w 256"/>
              <a:gd name="T49" fmla="*/ 97848 h 220"/>
              <a:gd name="T50" fmla="*/ 311944 w 256"/>
              <a:gd name="T51" fmla="*/ 97848 h 220"/>
              <a:gd name="T52" fmla="*/ 274575 w 256"/>
              <a:gd name="T53" fmla="*/ 97848 h 220"/>
              <a:gd name="T54" fmla="*/ 292447 w 256"/>
              <a:gd name="T55" fmla="*/ 65232 h 220"/>
              <a:gd name="T56" fmla="*/ 292447 w 256"/>
              <a:gd name="T57" fmla="*/ 58709 h 220"/>
              <a:gd name="T58" fmla="*/ 311944 w 256"/>
              <a:gd name="T59" fmla="*/ 58709 h 220"/>
              <a:gd name="T60" fmla="*/ 344438 w 256"/>
              <a:gd name="T61" fmla="*/ 58709 h 220"/>
              <a:gd name="T62" fmla="*/ 362310 w 256"/>
              <a:gd name="T63" fmla="*/ 71755 h 220"/>
              <a:gd name="T64" fmla="*/ 414300 w 256"/>
              <a:gd name="T65" fmla="*/ 208742 h 220"/>
              <a:gd name="T66" fmla="*/ 415925 w 256"/>
              <a:gd name="T67" fmla="*/ 215265 h 220"/>
              <a:gd name="T68" fmla="*/ 415925 w 256"/>
              <a:gd name="T69" fmla="*/ 339205 h 220"/>
              <a:gd name="T70" fmla="*/ 396429 w 256"/>
              <a:gd name="T71" fmla="*/ 358775 h 220"/>
              <a:gd name="T72" fmla="*/ 253454 w 256"/>
              <a:gd name="T73" fmla="*/ 84801 h 220"/>
              <a:gd name="T74" fmla="*/ 240457 w 256"/>
              <a:gd name="T75" fmla="*/ 78278 h 220"/>
              <a:gd name="T76" fmla="*/ 227459 w 256"/>
              <a:gd name="T77" fmla="*/ 66863 h 220"/>
              <a:gd name="T78" fmla="*/ 227459 w 256"/>
              <a:gd name="T79" fmla="*/ 143510 h 220"/>
              <a:gd name="T80" fmla="*/ 227459 w 256"/>
              <a:gd name="T81" fmla="*/ 189172 h 220"/>
              <a:gd name="T82" fmla="*/ 207963 w 256"/>
              <a:gd name="T83" fmla="*/ 208742 h 220"/>
              <a:gd name="T84" fmla="*/ 188466 w 256"/>
              <a:gd name="T85" fmla="*/ 189172 h 220"/>
              <a:gd name="T86" fmla="*/ 188466 w 256"/>
              <a:gd name="T87" fmla="*/ 156556 h 220"/>
              <a:gd name="T88" fmla="*/ 188466 w 256"/>
              <a:gd name="T89" fmla="*/ 66863 h 220"/>
              <a:gd name="T90" fmla="*/ 175468 w 256"/>
              <a:gd name="T91" fmla="*/ 78278 h 220"/>
              <a:gd name="T92" fmla="*/ 162471 w 256"/>
              <a:gd name="T93" fmla="*/ 84801 h 220"/>
              <a:gd name="T94" fmla="*/ 142974 w 256"/>
              <a:gd name="T95" fmla="*/ 65232 h 220"/>
              <a:gd name="T96" fmla="*/ 149473 w 256"/>
              <a:gd name="T97" fmla="*/ 52185 h 220"/>
              <a:gd name="T98" fmla="*/ 194965 w 256"/>
              <a:gd name="T99" fmla="*/ 6523 h 220"/>
              <a:gd name="T100" fmla="*/ 207963 w 256"/>
              <a:gd name="T101" fmla="*/ 0 h 220"/>
              <a:gd name="T102" fmla="*/ 220960 w 256"/>
              <a:gd name="T103" fmla="*/ 6523 h 220"/>
              <a:gd name="T104" fmla="*/ 266452 w 256"/>
              <a:gd name="T105" fmla="*/ 52185 h 220"/>
              <a:gd name="T106" fmla="*/ 272951 w 256"/>
              <a:gd name="T107" fmla="*/ 65232 h 220"/>
              <a:gd name="T108" fmla="*/ 253454 w 256"/>
              <a:gd name="T109" fmla="*/ 84801 h 22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56" h="220">
                <a:moveTo>
                  <a:pt x="244" y="220"/>
                </a:moveTo>
                <a:cubicBezTo>
                  <a:pt x="12" y="220"/>
                  <a:pt x="12" y="220"/>
                  <a:pt x="12" y="220"/>
                </a:cubicBezTo>
                <a:cubicBezTo>
                  <a:pt x="5" y="220"/>
                  <a:pt x="0" y="215"/>
                  <a:pt x="0" y="208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0"/>
                  <a:pt x="0" y="129"/>
                  <a:pt x="1" y="128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39"/>
                  <a:pt x="39" y="36"/>
                  <a:pt x="4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7"/>
                  <a:pt x="76" y="39"/>
                  <a:pt x="76" y="40"/>
                </a:cubicBezTo>
                <a:cubicBezTo>
                  <a:pt x="76" y="48"/>
                  <a:pt x="80" y="56"/>
                  <a:pt x="87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75" y="120"/>
                  <a:pt x="80" y="125"/>
                  <a:pt x="80" y="132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176" y="144"/>
                  <a:pt x="176" y="144"/>
                  <a:pt x="176" y="144"/>
                </a:cubicBezTo>
                <a:cubicBezTo>
                  <a:pt x="176" y="132"/>
                  <a:pt x="176" y="132"/>
                  <a:pt x="176" y="132"/>
                </a:cubicBezTo>
                <a:cubicBezTo>
                  <a:pt x="176" y="125"/>
                  <a:pt x="181" y="120"/>
                  <a:pt x="188" y="120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27" y="120"/>
                  <a:pt x="227" y="120"/>
                  <a:pt x="227" y="120"/>
                </a:cubicBezTo>
                <a:cubicBezTo>
                  <a:pt x="204" y="60"/>
                  <a:pt x="204" y="60"/>
                  <a:pt x="204" y="60"/>
                </a:cubicBezTo>
                <a:cubicBezTo>
                  <a:pt x="192" y="60"/>
                  <a:pt x="192" y="60"/>
                  <a:pt x="192" y="60"/>
                </a:cubicBezTo>
                <a:cubicBezTo>
                  <a:pt x="169" y="60"/>
                  <a:pt x="169" y="60"/>
                  <a:pt x="169" y="60"/>
                </a:cubicBezTo>
                <a:cubicBezTo>
                  <a:pt x="176" y="56"/>
                  <a:pt x="180" y="48"/>
                  <a:pt x="180" y="40"/>
                </a:cubicBezTo>
                <a:cubicBezTo>
                  <a:pt x="180" y="39"/>
                  <a:pt x="180" y="37"/>
                  <a:pt x="180" y="36"/>
                </a:cubicBezTo>
                <a:cubicBezTo>
                  <a:pt x="192" y="36"/>
                  <a:pt x="192" y="36"/>
                  <a:pt x="192" y="36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17" y="36"/>
                  <a:pt x="222" y="39"/>
                  <a:pt x="223" y="44"/>
                </a:cubicBezTo>
                <a:cubicBezTo>
                  <a:pt x="255" y="128"/>
                  <a:pt x="255" y="128"/>
                  <a:pt x="255" y="128"/>
                </a:cubicBezTo>
                <a:cubicBezTo>
                  <a:pt x="256" y="129"/>
                  <a:pt x="256" y="130"/>
                  <a:pt x="256" y="132"/>
                </a:cubicBezTo>
                <a:cubicBezTo>
                  <a:pt x="256" y="208"/>
                  <a:pt x="256" y="208"/>
                  <a:pt x="256" y="208"/>
                </a:cubicBezTo>
                <a:cubicBezTo>
                  <a:pt x="256" y="215"/>
                  <a:pt x="251" y="220"/>
                  <a:pt x="244" y="220"/>
                </a:cubicBezTo>
                <a:moveTo>
                  <a:pt x="156" y="52"/>
                </a:moveTo>
                <a:cubicBezTo>
                  <a:pt x="153" y="52"/>
                  <a:pt x="150" y="51"/>
                  <a:pt x="148" y="48"/>
                </a:cubicBezTo>
                <a:cubicBezTo>
                  <a:pt x="140" y="41"/>
                  <a:pt x="140" y="41"/>
                  <a:pt x="140" y="41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23"/>
                  <a:pt x="135" y="128"/>
                  <a:pt x="128" y="128"/>
                </a:cubicBezTo>
                <a:cubicBezTo>
                  <a:pt x="121" y="128"/>
                  <a:pt x="116" y="123"/>
                  <a:pt x="116" y="11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08" y="48"/>
                  <a:pt x="108" y="48"/>
                  <a:pt x="108" y="48"/>
                </a:cubicBezTo>
                <a:cubicBezTo>
                  <a:pt x="106" y="51"/>
                  <a:pt x="103" y="52"/>
                  <a:pt x="100" y="52"/>
                </a:cubicBezTo>
                <a:cubicBezTo>
                  <a:pt x="93" y="52"/>
                  <a:pt x="88" y="47"/>
                  <a:pt x="88" y="40"/>
                </a:cubicBezTo>
                <a:cubicBezTo>
                  <a:pt x="88" y="37"/>
                  <a:pt x="89" y="34"/>
                  <a:pt x="92" y="32"/>
                </a:cubicBezTo>
                <a:cubicBezTo>
                  <a:pt x="120" y="4"/>
                  <a:pt x="120" y="4"/>
                  <a:pt x="120" y="4"/>
                </a:cubicBezTo>
                <a:cubicBezTo>
                  <a:pt x="122" y="1"/>
                  <a:pt x="125" y="0"/>
                  <a:pt x="128" y="0"/>
                </a:cubicBezTo>
                <a:cubicBezTo>
                  <a:pt x="131" y="0"/>
                  <a:pt x="134" y="1"/>
                  <a:pt x="136" y="4"/>
                </a:cubicBezTo>
                <a:cubicBezTo>
                  <a:pt x="164" y="32"/>
                  <a:pt x="164" y="32"/>
                  <a:pt x="164" y="32"/>
                </a:cubicBezTo>
                <a:cubicBezTo>
                  <a:pt x="167" y="34"/>
                  <a:pt x="168" y="37"/>
                  <a:pt x="168" y="40"/>
                </a:cubicBezTo>
                <a:cubicBezTo>
                  <a:pt x="168" y="47"/>
                  <a:pt x="163" y="52"/>
                  <a:pt x="156" y="5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48868" name="PA-任意多边形 6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121920" y="3112004"/>
            <a:ext cx="435376" cy="415434"/>
          </a:xfrm>
          <a:custGeom>
            <a:avLst/>
            <a:gdLst>
              <a:gd name="T0" fmla="*/ 415925 w 256"/>
              <a:gd name="T1" fmla="*/ 208197 h 244"/>
              <a:gd name="T2" fmla="*/ 396429 w 256"/>
              <a:gd name="T3" fmla="*/ 227715 h 244"/>
              <a:gd name="T4" fmla="*/ 383431 w 256"/>
              <a:gd name="T5" fmla="*/ 222836 h 244"/>
              <a:gd name="T6" fmla="*/ 383431 w 256"/>
              <a:gd name="T7" fmla="*/ 222836 h 244"/>
              <a:gd name="T8" fmla="*/ 207963 w 256"/>
              <a:gd name="T9" fmla="*/ 47170 h 244"/>
              <a:gd name="T10" fmla="*/ 207963 w 256"/>
              <a:gd name="T11" fmla="*/ 47170 h 244"/>
              <a:gd name="T12" fmla="*/ 207963 w 256"/>
              <a:gd name="T13" fmla="*/ 47170 h 244"/>
              <a:gd name="T14" fmla="*/ 32494 w 256"/>
              <a:gd name="T15" fmla="*/ 222836 h 244"/>
              <a:gd name="T16" fmla="*/ 32494 w 256"/>
              <a:gd name="T17" fmla="*/ 222836 h 244"/>
              <a:gd name="T18" fmla="*/ 19496 w 256"/>
              <a:gd name="T19" fmla="*/ 227715 h 244"/>
              <a:gd name="T20" fmla="*/ 0 w 256"/>
              <a:gd name="T21" fmla="*/ 208197 h 244"/>
              <a:gd name="T22" fmla="*/ 6499 w 256"/>
              <a:gd name="T23" fmla="*/ 193558 h 244"/>
              <a:gd name="T24" fmla="*/ 193340 w 256"/>
              <a:gd name="T25" fmla="*/ 6506 h 244"/>
              <a:gd name="T26" fmla="*/ 207963 w 256"/>
              <a:gd name="T27" fmla="*/ 0 h 244"/>
              <a:gd name="T28" fmla="*/ 207963 w 256"/>
              <a:gd name="T29" fmla="*/ 0 h 244"/>
              <a:gd name="T30" fmla="*/ 209587 w 256"/>
              <a:gd name="T31" fmla="*/ 0 h 244"/>
              <a:gd name="T32" fmla="*/ 209587 w 256"/>
              <a:gd name="T33" fmla="*/ 0 h 244"/>
              <a:gd name="T34" fmla="*/ 209587 w 256"/>
              <a:gd name="T35" fmla="*/ 0 h 244"/>
              <a:gd name="T36" fmla="*/ 209587 w 256"/>
              <a:gd name="T37" fmla="*/ 0 h 244"/>
              <a:gd name="T38" fmla="*/ 222585 w 256"/>
              <a:gd name="T39" fmla="*/ 6506 h 244"/>
              <a:gd name="T40" fmla="*/ 222585 w 256"/>
              <a:gd name="T41" fmla="*/ 6506 h 244"/>
              <a:gd name="T42" fmla="*/ 298946 w 256"/>
              <a:gd name="T43" fmla="*/ 82953 h 244"/>
              <a:gd name="T44" fmla="*/ 298946 w 256"/>
              <a:gd name="T45" fmla="*/ 65061 h 244"/>
              <a:gd name="T46" fmla="*/ 318443 w 256"/>
              <a:gd name="T47" fmla="*/ 45543 h 244"/>
              <a:gd name="T48" fmla="*/ 337939 w 256"/>
              <a:gd name="T49" fmla="*/ 65061 h 244"/>
              <a:gd name="T50" fmla="*/ 337939 w 256"/>
              <a:gd name="T51" fmla="*/ 121990 h 244"/>
              <a:gd name="T52" fmla="*/ 411051 w 256"/>
              <a:gd name="T53" fmla="*/ 195184 h 244"/>
              <a:gd name="T54" fmla="*/ 411051 w 256"/>
              <a:gd name="T55" fmla="*/ 195184 h 244"/>
              <a:gd name="T56" fmla="*/ 415925 w 256"/>
              <a:gd name="T57" fmla="*/ 208197 h 244"/>
              <a:gd name="T58" fmla="*/ 376932 w 256"/>
              <a:gd name="T59" fmla="*/ 240727 h 244"/>
              <a:gd name="T60" fmla="*/ 376932 w 256"/>
              <a:gd name="T61" fmla="*/ 299283 h 244"/>
              <a:gd name="T62" fmla="*/ 376932 w 256"/>
              <a:gd name="T63" fmla="*/ 325307 h 244"/>
              <a:gd name="T64" fmla="*/ 376932 w 256"/>
              <a:gd name="T65" fmla="*/ 377357 h 244"/>
              <a:gd name="T66" fmla="*/ 357436 w 256"/>
              <a:gd name="T67" fmla="*/ 396875 h 244"/>
              <a:gd name="T68" fmla="*/ 318443 w 256"/>
              <a:gd name="T69" fmla="*/ 396875 h 244"/>
              <a:gd name="T70" fmla="*/ 318443 w 256"/>
              <a:gd name="T71" fmla="*/ 240727 h 244"/>
              <a:gd name="T72" fmla="*/ 240457 w 256"/>
              <a:gd name="T73" fmla="*/ 240727 h 244"/>
              <a:gd name="T74" fmla="*/ 240457 w 256"/>
              <a:gd name="T75" fmla="*/ 396875 h 244"/>
              <a:gd name="T76" fmla="*/ 58489 w 256"/>
              <a:gd name="T77" fmla="*/ 396875 h 244"/>
              <a:gd name="T78" fmla="*/ 38993 w 256"/>
              <a:gd name="T79" fmla="*/ 377357 h 244"/>
              <a:gd name="T80" fmla="*/ 38993 w 256"/>
              <a:gd name="T81" fmla="*/ 325307 h 244"/>
              <a:gd name="T82" fmla="*/ 38993 w 256"/>
              <a:gd name="T83" fmla="*/ 299283 h 244"/>
              <a:gd name="T84" fmla="*/ 38993 w 256"/>
              <a:gd name="T85" fmla="*/ 240727 h 244"/>
              <a:gd name="T86" fmla="*/ 207963 w 256"/>
              <a:gd name="T87" fmla="*/ 71568 h 244"/>
              <a:gd name="T88" fmla="*/ 376932 w 256"/>
              <a:gd name="T89" fmla="*/ 240727 h 244"/>
              <a:gd name="T90" fmla="*/ 175468 w 256"/>
              <a:gd name="T91" fmla="*/ 240727 h 244"/>
              <a:gd name="T92" fmla="*/ 97482 w 256"/>
              <a:gd name="T93" fmla="*/ 240727 h 244"/>
              <a:gd name="T94" fmla="*/ 97482 w 256"/>
              <a:gd name="T95" fmla="*/ 318801 h 244"/>
              <a:gd name="T96" fmla="*/ 175468 w 256"/>
              <a:gd name="T97" fmla="*/ 318801 h 244"/>
              <a:gd name="T98" fmla="*/ 175468 w 256"/>
              <a:gd name="T99" fmla="*/ 24072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6" h="244">
                <a:moveTo>
                  <a:pt x="256" y="128"/>
                </a:moveTo>
                <a:cubicBezTo>
                  <a:pt x="256" y="135"/>
                  <a:pt x="251" y="140"/>
                  <a:pt x="244" y="140"/>
                </a:cubicBezTo>
                <a:cubicBezTo>
                  <a:pt x="241" y="140"/>
                  <a:pt x="238" y="139"/>
                  <a:pt x="236" y="137"/>
                </a:cubicBezTo>
                <a:cubicBezTo>
                  <a:pt x="236" y="137"/>
                  <a:pt x="236" y="137"/>
                  <a:pt x="236" y="137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18" y="139"/>
                  <a:pt x="15" y="140"/>
                  <a:pt x="12" y="140"/>
                </a:cubicBezTo>
                <a:cubicBezTo>
                  <a:pt x="5" y="140"/>
                  <a:pt x="0" y="135"/>
                  <a:pt x="0" y="128"/>
                </a:cubicBezTo>
                <a:cubicBezTo>
                  <a:pt x="0" y="125"/>
                  <a:pt x="1" y="122"/>
                  <a:pt x="4" y="119"/>
                </a:cubicBezTo>
                <a:cubicBezTo>
                  <a:pt x="119" y="4"/>
                  <a:pt x="119" y="4"/>
                  <a:pt x="119" y="4"/>
                </a:cubicBezTo>
                <a:cubicBezTo>
                  <a:pt x="122" y="1"/>
                  <a:pt x="125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0"/>
                  <a:pt x="128" y="0"/>
                  <a:pt x="12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2" y="0"/>
                  <a:pt x="135" y="2"/>
                  <a:pt x="137" y="4"/>
                </a:cubicBezTo>
                <a:cubicBezTo>
                  <a:pt x="137" y="4"/>
                  <a:pt x="137" y="4"/>
                  <a:pt x="137" y="4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4" y="33"/>
                  <a:pt x="189" y="28"/>
                  <a:pt x="196" y="28"/>
                </a:cubicBezTo>
                <a:cubicBezTo>
                  <a:pt x="203" y="28"/>
                  <a:pt x="208" y="33"/>
                  <a:pt x="208" y="40"/>
                </a:cubicBezTo>
                <a:cubicBezTo>
                  <a:pt x="208" y="75"/>
                  <a:pt x="208" y="75"/>
                  <a:pt x="208" y="75"/>
                </a:cubicBezTo>
                <a:cubicBezTo>
                  <a:pt x="253" y="120"/>
                  <a:pt x="253" y="120"/>
                  <a:pt x="253" y="120"/>
                </a:cubicBezTo>
                <a:cubicBezTo>
                  <a:pt x="253" y="120"/>
                  <a:pt x="253" y="120"/>
                  <a:pt x="253" y="120"/>
                </a:cubicBezTo>
                <a:cubicBezTo>
                  <a:pt x="255" y="122"/>
                  <a:pt x="256" y="125"/>
                  <a:pt x="256" y="128"/>
                </a:cubicBezTo>
                <a:moveTo>
                  <a:pt x="232" y="148"/>
                </a:moveTo>
                <a:cubicBezTo>
                  <a:pt x="232" y="184"/>
                  <a:pt x="232" y="184"/>
                  <a:pt x="232" y="184"/>
                </a:cubicBezTo>
                <a:cubicBezTo>
                  <a:pt x="232" y="200"/>
                  <a:pt x="232" y="200"/>
                  <a:pt x="232" y="200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239"/>
                  <a:pt x="227" y="244"/>
                  <a:pt x="220" y="244"/>
                </a:cubicBezTo>
                <a:cubicBezTo>
                  <a:pt x="196" y="244"/>
                  <a:pt x="196" y="244"/>
                  <a:pt x="196" y="244"/>
                </a:cubicBezTo>
                <a:cubicBezTo>
                  <a:pt x="196" y="148"/>
                  <a:pt x="196" y="148"/>
                  <a:pt x="196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48" y="244"/>
                  <a:pt x="148" y="244"/>
                  <a:pt x="148" y="244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29" y="244"/>
                  <a:pt x="24" y="239"/>
                  <a:pt x="24" y="232"/>
                </a:cubicBezTo>
                <a:cubicBezTo>
                  <a:pt x="24" y="200"/>
                  <a:pt x="24" y="200"/>
                  <a:pt x="24" y="200"/>
                </a:cubicBezTo>
                <a:cubicBezTo>
                  <a:pt x="24" y="184"/>
                  <a:pt x="24" y="184"/>
                  <a:pt x="24" y="184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128" y="44"/>
                  <a:pt x="128" y="44"/>
                  <a:pt x="128" y="44"/>
                </a:cubicBezTo>
                <a:lnTo>
                  <a:pt x="232" y="148"/>
                </a:lnTo>
                <a:close/>
                <a:moveTo>
                  <a:pt x="108" y="148"/>
                </a:moveTo>
                <a:cubicBezTo>
                  <a:pt x="60" y="148"/>
                  <a:pt x="60" y="148"/>
                  <a:pt x="60" y="148"/>
                </a:cubicBezTo>
                <a:cubicBezTo>
                  <a:pt x="60" y="196"/>
                  <a:pt x="60" y="196"/>
                  <a:pt x="60" y="196"/>
                </a:cubicBezTo>
                <a:cubicBezTo>
                  <a:pt x="108" y="196"/>
                  <a:pt x="108" y="196"/>
                  <a:pt x="108" y="196"/>
                </a:cubicBezTo>
                <a:lnTo>
                  <a:pt x="108" y="1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48869" name="PA-任意多边形 77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699446" y="3167312"/>
            <a:ext cx="442971" cy="360126"/>
          </a:xfrm>
          <a:custGeom>
            <a:avLst/>
            <a:gdLst>
              <a:gd name="T0" fmla="*/ 396429 w 256"/>
              <a:gd name="T1" fmla="*/ 338138 h 208"/>
              <a:gd name="T2" fmla="*/ 19496 w 256"/>
              <a:gd name="T3" fmla="*/ 338138 h 208"/>
              <a:gd name="T4" fmla="*/ 0 w 256"/>
              <a:gd name="T5" fmla="*/ 318630 h 208"/>
              <a:gd name="T6" fmla="*/ 0 w 256"/>
              <a:gd name="T7" fmla="*/ 58524 h 208"/>
              <a:gd name="T8" fmla="*/ 19496 w 256"/>
              <a:gd name="T9" fmla="*/ 39016 h 208"/>
              <a:gd name="T10" fmla="*/ 102357 w 256"/>
              <a:gd name="T11" fmla="*/ 39016 h 208"/>
              <a:gd name="T12" fmla="*/ 133226 w 256"/>
              <a:gd name="T13" fmla="*/ 8128 h 208"/>
              <a:gd name="T14" fmla="*/ 149473 w 256"/>
              <a:gd name="T15" fmla="*/ 0 h 208"/>
              <a:gd name="T16" fmla="*/ 266452 w 256"/>
              <a:gd name="T17" fmla="*/ 0 h 208"/>
              <a:gd name="T18" fmla="*/ 281074 w 256"/>
              <a:gd name="T19" fmla="*/ 6503 h 208"/>
              <a:gd name="T20" fmla="*/ 281074 w 256"/>
              <a:gd name="T21" fmla="*/ 6503 h 208"/>
              <a:gd name="T22" fmla="*/ 313568 w 256"/>
              <a:gd name="T23" fmla="*/ 39016 h 208"/>
              <a:gd name="T24" fmla="*/ 396429 w 256"/>
              <a:gd name="T25" fmla="*/ 39016 h 208"/>
              <a:gd name="T26" fmla="*/ 415925 w 256"/>
              <a:gd name="T27" fmla="*/ 58524 h 208"/>
              <a:gd name="T28" fmla="*/ 415925 w 256"/>
              <a:gd name="T29" fmla="*/ 318630 h 208"/>
              <a:gd name="T30" fmla="*/ 396429 w 256"/>
              <a:gd name="T31" fmla="*/ 338138 h 208"/>
              <a:gd name="T32" fmla="*/ 207963 w 256"/>
              <a:gd name="T33" fmla="*/ 65027 h 208"/>
              <a:gd name="T34" fmla="*/ 90984 w 256"/>
              <a:gd name="T35" fmla="*/ 182074 h 208"/>
              <a:gd name="T36" fmla="*/ 207963 w 256"/>
              <a:gd name="T37" fmla="*/ 299122 h 208"/>
              <a:gd name="T38" fmla="*/ 324941 w 256"/>
              <a:gd name="T39" fmla="*/ 182074 h 208"/>
              <a:gd name="T40" fmla="*/ 207963 w 256"/>
              <a:gd name="T41" fmla="*/ 65027 h 208"/>
              <a:gd name="T42" fmla="*/ 207963 w 256"/>
              <a:gd name="T43" fmla="*/ 260106 h 208"/>
              <a:gd name="T44" fmla="*/ 129977 w 256"/>
              <a:gd name="T45" fmla="*/ 182074 h 208"/>
              <a:gd name="T46" fmla="*/ 207963 w 256"/>
              <a:gd name="T47" fmla="*/ 104042 h 208"/>
              <a:gd name="T48" fmla="*/ 285948 w 256"/>
              <a:gd name="T49" fmla="*/ 182074 h 208"/>
              <a:gd name="T50" fmla="*/ 207963 w 256"/>
              <a:gd name="T51" fmla="*/ 260106 h 20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56" h="208">
                <a:moveTo>
                  <a:pt x="244" y="208"/>
                </a:moveTo>
                <a:cubicBezTo>
                  <a:pt x="12" y="208"/>
                  <a:pt x="12" y="208"/>
                  <a:pt x="12" y="208"/>
                </a:cubicBezTo>
                <a:cubicBezTo>
                  <a:pt x="5" y="208"/>
                  <a:pt x="0" y="203"/>
                  <a:pt x="0" y="19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9"/>
                  <a:pt x="5" y="24"/>
                  <a:pt x="12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82" y="5"/>
                  <a:pt x="82" y="5"/>
                  <a:pt x="82" y="5"/>
                </a:cubicBezTo>
                <a:cubicBezTo>
                  <a:pt x="85" y="2"/>
                  <a:pt x="88" y="0"/>
                  <a:pt x="92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7" y="0"/>
                  <a:pt x="170" y="1"/>
                  <a:pt x="173" y="4"/>
                </a:cubicBezTo>
                <a:cubicBezTo>
                  <a:pt x="173" y="4"/>
                  <a:pt x="173" y="4"/>
                  <a:pt x="173" y="4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244" y="24"/>
                  <a:pt x="244" y="24"/>
                  <a:pt x="244" y="24"/>
                </a:cubicBezTo>
                <a:cubicBezTo>
                  <a:pt x="251" y="24"/>
                  <a:pt x="256" y="29"/>
                  <a:pt x="256" y="3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203"/>
                  <a:pt x="251" y="208"/>
                  <a:pt x="244" y="208"/>
                </a:cubicBezTo>
                <a:moveTo>
                  <a:pt x="128" y="40"/>
                </a:moveTo>
                <a:cubicBezTo>
                  <a:pt x="88" y="40"/>
                  <a:pt x="56" y="72"/>
                  <a:pt x="56" y="112"/>
                </a:cubicBezTo>
                <a:cubicBezTo>
                  <a:pt x="56" y="152"/>
                  <a:pt x="88" y="184"/>
                  <a:pt x="128" y="184"/>
                </a:cubicBezTo>
                <a:cubicBezTo>
                  <a:pt x="168" y="184"/>
                  <a:pt x="200" y="152"/>
                  <a:pt x="200" y="112"/>
                </a:cubicBezTo>
                <a:cubicBezTo>
                  <a:pt x="200" y="72"/>
                  <a:pt x="168" y="40"/>
                  <a:pt x="128" y="40"/>
                </a:cubicBezTo>
                <a:moveTo>
                  <a:pt x="128" y="160"/>
                </a:moveTo>
                <a:cubicBezTo>
                  <a:pt x="101" y="160"/>
                  <a:pt x="80" y="139"/>
                  <a:pt x="80" y="112"/>
                </a:cubicBezTo>
                <a:cubicBezTo>
                  <a:pt x="80" y="85"/>
                  <a:pt x="101" y="64"/>
                  <a:pt x="128" y="64"/>
                </a:cubicBezTo>
                <a:cubicBezTo>
                  <a:pt x="155" y="64"/>
                  <a:pt x="176" y="85"/>
                  <a:pt x="176" y="112"/>
                </a:cubicBezTo>
                <a:cubicBezTo>
                  <a:pt x="176" y="139"/>
                  <a:pt x="155" y="160"/>
                  <a:pt x="128" y="16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grpId="1" id="8" nodeType="withEffect" presetClass="path" presetID="42" presetSubtype="0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 -0.00092 L 0 0.00023 " pathEditMode="relative" ptsTypes="">
                                      <p:cBhvr>
                                        <p:cTn dur="1000" fill="hold" id="9"/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2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2"/>
                                        <p:tgtEl>
                                          <p:spTgt spid="10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decel="100000" fill="hold" grpId="0" id="13" nodeType="withEffect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15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16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17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19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20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21" nodeType="withEffect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23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24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25" nodeType="withEffect" presetClass="entr" presetID="2" presetSubtype="2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27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28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29" nodeType="withEffect" presetClass="entr" presetID="2" presetSubtype="2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31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32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3" grpId="0" bldLvl="0" animBg="1"/>
      <p:bldP spid="1048864" grpId="0" animBg="1"/>
      <p:bldP spid="1048865" grpId="0"/>
      <p:bldP spid="1048865" grpId="1"/>
      <p:bldP spid="1048866" grpId="0"/>
      <p:bldP spid="1048867" grpId="0" animBg="1"/>
      <p:bldP spid="1048868" grpId="0" animBg="1"/>
      <p:bldP spid="10488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PA-任意多边形 5"/>
          <p:cNvSpPr/>
          <p:nvPr>
            <p:custDataLst>
              <p:tags r:id="rId1"/>
            </p:custDataLst>
          </p:nvPr>
        </p:nvSpPr>
        <p:spPr bwMode="auto">
          <a:xfrm rot="4052704">
            <a:off x="8204233" y="1838246"/>
            <a:ext cx="4243607" cy="3522585"/>
          </a:xfrm>
          <a:custGeom>
            <a:avLst/>
            <a:gdLst>
              <a:gd name="T0" fmla="*/ 252 w 1712"/>
              <a:gd name="T1" fmla="*/ 203 h 1411"/>
              <a:gd name="T2" fmla="*/ 1444 w 1712"/>
              <a:gd name="T3" fmla="*/ 415 h 1411"/>
              <a:gd name="T4" fmla="*/ 208 w 1712"/>
              <a:gd name="T5" fmla="*/ 1355 h 1411"/>
              <a:gd name="T6" fmla="*/ 252 w 1712"/>
              <a:gd name="T7" fmla="*/ 203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2" h="1411">
                <a:moveTo>
                  <a:pt x="252" y="203"/>
                </a:moveTo>
                <a:cubicBezTo>
                  <a:pt x="499" y="0"/>
                  <a:pt x="1176" y="35"/>
                  <a:pt x="1444" y="415"/>
                </a:cubicBezTo>
                <a:cubicBezTo>
                  <a:pt x="1712" y="795"/>
                  <a:pt x="412" y="1411"/>
                  <a:pt x="208" y="1355"/>
                </a:cubicBezTo>
                <a:cubicBezTo>
                  <a:pt x="4" y="1299"/>
                  <a:pt x="0" y="411"/>
                  <a:pt x="252" y="203"/>
                </a:cubicBezTo>
                <a:close/>
              </a:path>
            </a:pathLst>
          </a:custGeom>
          <a:blipFill rotWithShape="0" dpi="0">
            <a:blip xmlns:r="http://schemas.openxmlformats.org/officeDocument/2006/relationships" r:embed="rId2" cstate="screen"/>
            <a:srcRect/>
            <a:stretch>
              <a:fillRect/>
            </a:stretch>
          </a:blip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cs typeface="+mn-ea"/>
              <a:sym typeface="+mn-lt"/>
            </a:endParaRPr>
          </a:p>
        </p:txBody>
      </p:sp>
      <p:grpSp>
        <p:nvGrpSpPr>
          <p:cNvPr id="146" name="PA-组合 1"/>
          <p:cNvGrpSpPr/>
          <p:nvPr>
            <p:custDataLst>
              <p:tags r:id="rId3"/>
            </p:custDataLst>
          </p:nvPr>
        </p:nvGrpSpPr>
        <p:grpSpPr>
          <a:xfrm>
            <a:off x="4304154" y="1509039"/>
            <a:ext cx="4184401" cy="2091789"/>
            <a:chOff x="1145528" y="1557229"/>
            <a:chExt cx="4184401" cy="2091789"/>
          </a:xfrm>
        </p:grpSpPr>
        <p:sp>
          <p:nvSpPr>
            <p:cNvPr id="1048874" name="PA-文本框 4"/>
            <p:cNvSpPr txBox="1"/>
            <p:nvPr>
              <p:custDataLst>
                <p:tags r:id="rId4"/>
              </p:custDataLst>
            </p:nvPr>
          </p:nvSpPr>
          <p:spPr>
            <a:xfrm>
              <a:off x="1145528" y="1557229"/>
              <a:ext cx="2138157" cy="128524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sz="8000" lang="en-US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04.</a:t>
              </a:r>
              <a:endParaRPr altLang="en-US" sz="8000" lang="zh-CN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75" name="PA-文本框 7"/>
            <p:cNvSpPr txBox="1"/>
            <p:nvPr>
              <p:custDataLst>
                <p:tags r:id="rId5"/>
              </p:custDataLst>
            </p:nvPr>
          </p:nvSpPr>
          <p:spPr>
            <a:xfrm>
              <a:off x="1237441" y="2880668"/>
              <a:ext cx="4092488" cy="76835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sz="4400" lang="zh-CN" spc="3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小组分工</a:t>
              </a:r>
              <a:endParaRPr altLang="en-US" sz="4400" lang="zh-CN" spc="3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7" name="组合 12"/>
          <p:cNvGrpSpPr/>
          <p:nvPr/>
        </p:nvGrpSpPr>
        <p:grpSpPr>
          <a:xfrm flipH="1">
            <a:off x="0" y="0"/>
            <a:ext cx="4148650" cy="7937425"/>
            <a:chOff x="8054223" y="0"/>
            <a:chExt cx="4148650" cy="7937425"/>
          </a:xfrm>
        </p:grpSpPr>
        <p:sp>
          <p:nvSpPr>
            <p:cNvPr id="1048876" name="菱形 7"/>
            <p:cNvSpPr/>
            <p:nvPr/>
          </p:nvSpPr>
          <p:spPr>
            <a:xfrm>
              <a:off x="8662469" y="2972736"/>
              <a:ext cx="1478778" cy="1478778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77" name="菱形 8"/>
            <p:cNvSpPr/>
            <p:nvPr/>
          </p:nvSpPr>
          <p:spPr>
            <a:xfrm>
              <a:off x="8054223" y="460971"/>
              <a:ext cx="1216492" cy="1216492"/>
            </a:xfrm>
            <a:prstGeom prst="diamond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78" name="任意多边形: 形状 34"/>
            <p:cNvSpPr/>
            <p:nvPr/>
          </p:nvSpPr>
          <p:spPr>
            <a:xfrm>
              <a:off x="8725549" y="0"/>
              <a:ext cx="3477323" cy="3634164"/>
            </a:xfrm>
            <a:custGeom>
              <a:avLst/>
              <a:gdLst>
                <a:gd name="connsiteX0" fmla="*/ 1887582 w 3477323"/>
                <a:gd name="connsiteY0" fmla="*/ 0 h 3634164"/>
                <a:gd name="connsiteX1" fmla="*/ 3477323 w 3477323"/>
                <a:gd name="connsiteY1" fmla="*/ 0 h 3634164"/>
                <a:gd name="connsiteX2" fmla="*/ 3477323 w 3477323"/>
                <a:gd name="connsiteY2" fmla="*/ 1890398 h 3634164"/>
                <a:gd name="connsiteX3" fmla="*/ 1739800 w 3477323"/>
                <a:gd name="connsiteY3" fmla="*/ 3634164 h 3634164"/>
                <a:gd name="connsiteX4" fmla="*/ 0 w 3477323"/>
                <a:gd name="connsiteY4" fmla="*/ 1894364 h 363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323" h="3634164">
                  <a:moveTo>
                    <a:pt x="1887582" y="0"/>
                  </a:moveTo>
                  <a:lnTo>
                    <a:pt x="3477323" y="0"/>
                  </a:lnTo>
                  <a:lnTo>
                    <a:pt x="3477323" y="1890398"/>
                  </a:lnTo>
                  <a:lnTo>
                    <a:pt x="1739800" y="3634164"/>
                  </a:lnTo>
                  <a:lnTo>
                    <a:pt x="0" y="1894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79" name="任意多边形: 形状 35"/>
            <p:cNvSpPr/>
            <p:nvPr/>
          </p:nvSpPr>
          <p:spPr>
            <a:xfrm>
              <a:off x="8723274" y="2045028"/>
              <a:ext cx="3479599" cy="4812973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80" name="任意多边形: 形状 36"/>
            <p:cNvSpPr/>
            <p:nvPr/>
          </p:nvSpPr>
          <p:spPr>
            <a:xfrm>
              <a:off x="9790074" y="3111827"/>
              <a:ext cx="2412799" cy="4825598"/>
            </a:xfrm>
            <a:custGeom>
              <a:avLst/>
              <a:gdLst>
                <a:gd name="connsiteX0" fmla="*/ 2412799 w 2412799"/>
                <a:gd name="connsiteY0" fmla="*/ 0 h 4825598"/>
                <a:gd name="connsiteX1" fmla="*/ 2412799 w 2412799"/>
                <a:gd name="connsiteY1" fmla="*/ 4825598 h 4825598"/>
                <a:gd name="connsiteX2" fmla="*/ 0 w 2412799"/>
                <a:gd name="connsiteY2" fmla="*/ 2412799 h 482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799" h="4825598">
                  <a:moveTo>
                    <a:pt x="2412799" y="0"/>
                  </a:moveTo>
                  <a:lnTo>
                    <a:pt x="2412799" y="4825598"/>
                  </a:lnTo>
                  <a:lnTo>
                    <a:pt x="0" y="24127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id="8" nodeType="withEffect" presetClass="path" presetID="42" presetSubtype="0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3555 -0.04583 L -4.79167E-6 0.00023 " pathEditMode="relative" ptsTypes="">
                                      <p:cBhvr>
                                        <p:cTn dur="1000" fill="hold" id="9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decel="100000" fill="hold" grpId="0" id="10" nodeType="withEffect" presetClass="entr" presetID="2" presetSubtype="2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12"/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13"/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30"/>
          <p:cNvGrpSpPr/>
          <p:nvPr/>
        </p:nvGrpSpPr>
        <p:grpSpPr>
          <a:xfrm>
            <a:off x="-4803" y="-715337"/>
            <a:ext cx="12207676" cy="7574925"/>
            <a:chOff x="-4803" y="-715337"/>
            <a:chExt cx="12207676" cy="7574925"/>
          </a:xfrm>
        </p:grpSpPr>
        <p:grpSp>
          <p:nvGrpSpPr>
            <p:cNvPr id="152" name="组合 31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048884" name="矩形 34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885" name="矩形 35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886" name="文本框 49"/>
              <p:cNvSpPr txBox="1"/>
              <p:nvPr/>
            </p:nvSpPr>
            <p:spPr>
              <a:xfrm>
                <a:off x="546517" y="410746"/>
                <a:ext cx="2477770" cy="372110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r>
                  <a:rPr altLang="en-US" dirty="0" sz="18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组内成员函数功能分配</a:t>
                </a:r>
                <a:endParaRPr altLang="en-US" dirty="0" sz="18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8887" name="文本框 50"/>
              <p:cNvSpPr txBox="1"/>
              <p:nvPr/>
            </p:nvSpPr>
            <p:spPr>
              <a:xfrm>
                <a:off x="546517" y="710574"/>
                <a:ext cx="192868" cy="274234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endParaRPr altLang="en-US" dirty="0" sz="1200" lang="zh-CN" spc="6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8888" name="菱形 32"/>
            <p:cNvSpPr/>
            <p:nvPr/>
          </p:nvSpPr>
          <p:spPr>
            <a:xfrm>
              <a:off x="161088" y="510659"/>
              <a:ext cx="382252" cy="382252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889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sp>
        <p:nvSpPr>
          <p:cNvPr id="1048890" name="AutoShape 2"/>
          <p:cNvSpPr/>
          <p:nvPr/>
        </p:nvSpPr>
        <p:spPr bwMode="auto">
          <a:xfrm>
            <a:off x="7134672" y="5376928"/>
            <a:ext cx="550182" cy="63514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anchor="ctr" bIns="0" lIns="0" rIns="0" tIns="0"/>
          <a:lstStyle>
            <a:lvl1pPr eaLnBrk="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eaLnBrk="0" indent="-285750" marL="74295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eaLnBrk="0" indent="-228600" marL="114300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eaLnBrk="0" indent="-228600" marL="160020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eaLnBrk="0" indent="-228600" marL="205740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algn="ctr" defTabSz="825500" eaLnBrk="0" fontAlgn="base" hangingPunct="0" indent="-228600" marL="25146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algn="ctr" defTabSz="825500" eaLnBrk="0" fontAlgn="base" hangingPunct="0" indent="-228600" marL="29718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algn="ctr" defTabSz="825500" eaLnBrk="0" fontAlgn="base" hangingPunct="0" indent="-228600" marL="3429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algn="ctr" defTabSz="825500" eaLnBrk="0" fontAlgn="base" hangingPunct="0" indent="-228600" marL="38862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altLang="zh-CN" b="0" sz="1600" lang="es-E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altLang="zh-CN" sz="1200" lang="es-E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891" name="AutoShape 4"/>
          <p:cNvSpPr/>
          <p:nvPr/>
        </p:nvSpPr>
        <p:spPr bwMode="auto">
          <a:xfrm>
            <a:off x="4518727" y="3361925"/>
            <a:ext cx="550182" cy="63514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anchor="ctr" bIns="0" lIns="0" rIns="0" tIns="0"/>
          <a:p>
            <a:pPr>
              <a:lnSpc>
                <a:spcPct val="100000"/>
              </a:lnSpc>
            </a:pPr>
            <a:endParaRPr sz="1600" lang="es-E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92" name="AutoShape 6"/>
          <p:cNvSpPr/>
          <p:nvPr/>
        </p:nvSpPr>
        <p:spPr bwMode="auto">
          <a:xfrm>
            <a:off x="7121969" y="3886714"/>
            <a:ext cx="550182" cy="63514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 bIns="0" lIns="0" rIns="0" tIns="0"/>
          <a:p>
            <a:pPr>
              <a:lnSpc>
                <a:spcPct val="100000"/>
              </a:lnSpc>
            </a:pPr>
            <a:endParaRPr sz="1600" lang="es-E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93" name="AutoShape 8"/>
          <p:cNvSpPr/>
          <p:nvPr/>
        </p:nvSpPr>
        <p:spPr bwMode="auto">
          <a:xfrm>
            <a:off x="4506025" y="2040819"/>
            <a:ext cx="550182" cy="63514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bIns="0" lIns="0" rIns="0" tIns="0"/>
          <a:lstStyle>
            <a:lvl1pPr eaLnBrk="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eaLnBrk="0" indent="-285750" marL="74295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eaLnBrk="0" indent="-228600" marL="114300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eaLnBrk="0" indent="-228600" marL="160020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eaLnBrk="0" indent="-228600" marL="2057400"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algn="ctr" defTabSz="825500" eaLnBrk="0" fontAlgn="base" hangingPunct="0" indent="-228600" marL="25146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algn="ctr" defTabSz="825500" eaLnBrk="0" fontAlgn="base" hangingPunct="0" indent="-228600" marL="29718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algn="ctr" defTabSz="825500" eaLnBrk="0" fontAlgn="base" hangingPunct="0" indent="-228600" marL="3429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algn="ctr" defTabSz="825500" eaLnBrk="0" fontAlgn="base" hangingPunct="0" indent="-228600" marL="38862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b="1" sz="250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altLang="zh-CN" b="0" sz="1600" lang="es-E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altLang="zh-CN" sz="1200" lang="es-E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894" name="AutoShape 10"/>
          <p:cNvSpPr/>
          <p:nvPr/>
        </p:nvSpPr>
        <p:spPr bwMode="auto">
          <a:xfrm>
            <a:off x="4538575" y="4841817"/>
            <a:ext cx="550182" cy="63514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 bIns="0" lIns="0" rIns="0" tIns="0"/>
          <a:p>
            <a:pPr>
              <a:lnSpc>
                <a:spcPct val="100000"/>
              </a:lnSpc>
            </a:pPr>
            <a:endParaRPr sz="1600" lang="es-E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95" name="AutoShape 12"/>
          <p:cNvSpPr/>
          <p:nvPr/>
        </p:nvSpPr>
        <p:spPr bwMode="auto">
          <a:xfrm>
            <a:off x="7117205" y="2565609"/>
            <a:ext cx="550182" cy="63514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bIns="0" lIns="0" rIns="0" tIns="0"/>
          <a:p>
            <a:endParaRPr altLang="en-US" lang="zh-CN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96" name="Line 16"/>
          <p:cNvSpPr>
            <a:spLocks noChangeShapeType="1"/>
          </p:cNvSpPr>
          <p:nvPr/>
        </p:nvSpPr>
        <p:spPr bwMode="auto">
          <a:xfrm>
            <a:off x="5326137" y="5187178"/>
            <a:ext cx="1571154" cy="470009"/>
          </a:xfrm>
          <a:prstGeom prst="line"/>
          <a:noFill/>
          <a:ln w="1016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anchor="ctr" bIns="0" lIns="0" rIns="0" tIns="0"/>
          <a:p>
            <a:pPr defTabSz="228600"/>
            <a:endParaRPr sz="600" lang="es-E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97" name="Line 17"/>
          <p:cNvSpPr>
            <a:spLocks noChangeShapeType="1"/>
          </p:cNvSpPr>
          <p:nvPr/>
        </p:nvSpPr>
        <p:spPr bwMode="auto">
          <a:xfrm flipV="1">
            <a:off x="5328519" y="4209052"/>
            <a:ext cx="1539397" cy="964630"/>
          </a:xfrm>
          <a:prstGeom prst="line"/>
          <a:noFill/>
          <a:ln w="1016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anchor="ctr" bIns="0" lIns="0" rIns="0" tIns="0"/>
          <a:p>
            <a:pPr defTabSz="228600"/>
            <a:endParaRPr sz="600" lang="es-E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98" name="Line 18"/>
          <p:cNvSpPr>
            <a:spLocks noChangeShapeType="1"/>
          </p:cNvSpPr>
          <p:nvPr/>
        </p:nvSpPr>
        <p:spPr bwMode="auto">
          <a:xfrm>
            <a:off x="5324549" y="3687438"/>
            <a:ext cx="1541780" cy="519232"/>
          </a:xfrm>
          <a:prstGeom prst="line"/>
          <a:noFill/>
          <a:ln w="1016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anchor="ctr" bIns="0" lIns="0" rIns="0" tIns="0"/>
          <a:p>
            <a:pPr defTabSz="228600"/>
            <a:endParaRPr sz="600" lang="es-E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99" name="Line 19"/>
          <p:cNvSpPr>
            <a:spLocks noChangeShapeType="1"/>
          </p:cNvSpPr>
          <p:nvPr/>
        </p:nvSpPr>
        <p:spPr bwMode="auto">
          <a:xfrm flipV="1">
            <a:off x="5327725" y="2902237"/>
            <a:ext cx="1508434" cy="788376"/>
          </a:xfrm>
          <a:prstGeom prst="line"/>
          <a:noFill/>
          <a:ln w="1016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anchor="ctr" bIns="0" lIns="0" rIns="0" tIns="0"/>
          <a:p>
            <a:pPr defTabSz="228600"/>
            <a:endParaRPr sz="600" lang="es-E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900" name="Line 20"/>
          <p:cNvSpPr>
            <a:spLocks noChangeShapeType="1"/>
          </p:cNvSpPr>
          <p:nvPr/>
        </p:nvSpPr>
        <p:spPr bwMode="auto">
          <a:xfrm>
            <a:off x="5339633" y="2356805"/>
            <a:ext cx="1493351" cy="533523"/>
          </a:xfrm>
          <a:prstGeom prst="line"/>
          <a:noFill/>
          <a:ln w="1016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anchor="ctr" bIns="0" lIns="0" rIns="0" tIns="0"/>
          <a:p>
            <a:pPr defTabSz="228600"/>
            <a:endParaRPr sz="600" lang="es-E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901" name="AutoShape 21"/>
          <p:cNvSpPr/>
          <p:nvPr/>
        </p:nvSpPr>
        <p:spPr bwMode="auto">
          <a:xfrm>
            <a:off x="6724218" y="2778383"/>
            <a:ext cx="215945" cy="2159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anchor="ctr" bIns="0" lIns="0" rIns="0" tIns="0"/>
          <a:p>
            <a:pPr defTabSz="292100"/>
            <a:endParaRPr sz="2000" lang="es-ES">
              <a:solidFill>
                <a:schemeClr val="tx1">
                  <a:lumMod val="65000"/>
                  <a:lumOff val="35000"/>
                </a:schemeClr>
              </a:solidFill>
              <a:effectLst>
                <a:outerShdw algn="tl" blurRad="38100" dir="2700000" dist="38100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902" name="AutoShape 22"/>
          <p:cNvSpPr/>
          <p:nvPr/>
        </p:nvSpPr>
        <p:spPr bwMode="auto">
          <a:xfrm>
            <a:off x="6757561" y="4090756"/>
            <a:ext cx="215945" cy="2159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anchor="ctr" bIns="0" lIns="0" rIns="0" tIns="0"/>
          <a:p>
            <a:pPr defTabSz="292100"/>
            <a:endParaRPr sz="2000" lang="es-ES">
              <a:solidFill>
                <a:schemeClr val="tx1">
                  <a:lumMod val="65000"/>
                  <a:lumOff val="35000"/>
                </a:schemeClr>
              </a:solidFill>
              <a:effectLst>
                <a:outerShdw algn="tl" blurRad="38100" dir="2700000" dist="38100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903" name="AutoShape 23"/>
          <p:cNvSpPr/>
          <p:nvPr/>
        </p:nvSpPr>
        <p:spPr bwMode="auto">
          <a:xfrm>
            <a:off x="6800433" y="5564297"/>
            <a:ext cx="215945" cy="2159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anchor="ctr" bIns="0" lIns="0" rIns="0" tIns="0"/>
          <a:p>
            <a:pPr defTabSz="292100"/>
            <a:endParaRPr sz="2000" lang="es-ES">
              <a:solidFill>
                <a:schemeClr val="tx1">
                  <a:lumMod val="65000"/>
                  <a:lumOff val="35000"/>
                </a:schemeClr>
              </a:solidFill>
              <a:effectLst>
                <a:outerShdw algn="tl" blurRad="38100" dir="2700000" dist="38100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904" name="AutoShape 24"/>
          <p:cNvSpPr/>
          <p:nvPr/>
        </p:nvSpPr>
        <p:spPr bwMode="auto">
          <a:xfrm>
            <a:off x="5247539" y="2244860"/>
            <a:ext cx="215945" cy="2159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anchor="ctr" bIns="0" lIns="0" rIns="0" tIns="0"/>
          <a:p>
            <a:pPr algn="r" defTabSz="292100"/>
            <a:endParaRPr sz="2000" lang="es-ES">
              <a:solidFill>
                <a:schemeClr val="tx1">
                  <a:lumMod val="65000"/>
                  <a:lumOff val="35000"/>
                </a:schemeClr>
              </a:solidFill>
              <a:effectLst>
                <a:outerShdw algn="tl" blurRad="38100" dir="2700000" dist="38100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905" name="AutoShape 25"/>
          <p:cNvSpPr/>
          <p:nvPr/>
        </p:nvSpPr>
        <p:spPr bwMode="auto">
          <a:xfrm>
            <a:off x="5230073" y="3565966"/>
            <a:ext cx="215945" cy="2159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anchor="ctr" bIns="0" lIns="0" rIns="0" tIns="0"/>
          <a:p>
            <a:pPr algn="r" defTabSz="292100"/>
            <a:endParaRPr sz="2000" lang="es-ES">
              <a:solidFill>
                <a:schemeClr val="tx1">
                  <a:lumMod val="65000"/>
                  <a:lumOff val="35000"/>
                </a:schemeClr>
              </a:solidFill>
              <a:effectLst>
                <a:outerShdw algn="tl" blurRad="38100" dir="2700000" dist="38100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906" name="AutoShape 26"/>
          <p:cNvSpPr/>
          <p:nvPr/>
        </p:nvSpPr>
        <p:spPr bwMode="auto">
          <a:xfrm>
            <a:off x="5222134" y="5056180"/>
            <a:ext cx="215945" cy="2159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anchor="ctr" bIns="0" lIns="0" rIns="0" tIns="0"/>
          <a:p>
            <a:pPr algn="r" defTabSz="292100"/>
            <a:endParaRPr sz="2000" lang="es-ES">
              <a:solidFill>
                <a:schemeClr val="tx1">
                  <a:lumMod val="65000"/>
                  <a:lumOff val="35000"/>
                </a:schemeClr>
              </a:solidFill>
              <a:effectLst>
                <a:outerShdw algn="tl" blurRad="38100" dir="2700000" dist="38100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907" name="TextBox 6"/>
          <p:cNvSpPr txBox="1"/>
          <p:nvPr/>
        </p:nvSpPr>
        <p:spPr>
          <a:xfrm>
            <a:off x="8065065" y="2285933"/>
            <a:ext cx="2075654" cy="33718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刘琪</a:t>
            </a:r>
            <a:endParaRPr altLang="en-US" b="1" dirty="0" sz="16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908" name="TextBox 9"/>
          <p:cNvSpPr txBox="1"/>
          <p:nvPr/>
        </p:nvSpPr>
        <p:spPr>
          <a:xfrm>
            <a:off x="8065066" y="2575994"/>
            <a:ext cx="3293009" cy="88392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4.3.3(Add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Modify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Delete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FetchbyID)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4.3.8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(UI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Srv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Perst)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4.3.10</a:t>
            </a:r>
            <a:endParaRPr altLang="zh-CN" dirty="0" sz="1400" lang="en-US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909" name="TextBox 6"/>
          <p:cNvSpPr txBox="1"/>
          <p:nvPr/>
        </p:nvSpPr>
        <p:spPr>
          <a:xfrm>
            <a:off x="8065065" y="3707011"/>
            <a:ext cx="2075654" cy="33718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周婧怡</a:t>
            </a:r>
            <a:endParaRPr altLang="en-US" b="1" dirty="0" sz="16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910" name="TextBox 9"/>
          <p:cNvSpPr txBox="1"/>
          <p:nvPr/>
        </p:nvSpPr>
        <p:spPr>
          <a:xfrm>
            <a:off x="8065066" y="3997072"/>
            <a:ext cx="3293009" cy="88392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4.3.4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(Add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Modify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Delete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FetchbyID)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4.3.6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(UI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Srv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Perst)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4.3.13</a:t>
            </a:r>
            <a:endParaRPr altLang="zh-CN" dirty="0" sz="1400" lang="en-US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911" name="TextBox 6"/>
          <p:cNvSpPr txBox="1"/>
          <p:nvPr/>
        </p:nvSpPr>
        <p:spPr>
          <a:xfrm>
            <a:off x="8065065" y="5173682"/>
            <a:ext cx="2075654" cy="33718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陈啓文</a:t>
            </a:r>
            <a:endParaRPr altLang="en-US" b="1" dirty="0" sz="16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912" name="TextBox 9"/>
          <p:cNvSpPr txBox="1"/>
          <p:nvPr/>
        </p:nvSpPr>
        <p:spPr>
          <a:xfrm>
            <a:off x="8065066" y="5463743"/>
            <a:ext cx="3293009" cy="88392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4.3.3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(Add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Modify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Delete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FetchbyID)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4.3.7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(UI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Srv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Perst)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4.3.12</a:t>
            </a:r>
            <a:endParaRPr altLang="zh-CN" dirty="0" sz="1400" lang="en-US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913" name="TextBox 6"/>
          <p:cNvSpPr txBox="1"/>
          <p:nvPr/>
        </p:nvSpPr>
        <p:spPr>
          <a:xfrm>
            <a:off x="2078057" y="1844506"/>
            <a:ext cx="2075654" cy="337185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1" dirty="0" sz="16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卢靖超</a:t>
            </a:r>
            <a:endParaRPr b="1" dirty="0" sz="16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914" name="TextBox 9"/>
          <p:cNvSpPr txBox="1"/>
          <p:nvPr/>
        </p:nvSpPr>
        <p:spPr>
          <a:xfrm>
            <a:off x="859001" y="2134567"/>
            <a:ext cx="3293009" cy="61976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4.3.2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TTMS_SCU_Seat_UI_MgtEnt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Srv_FetchByID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PlayPerst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altLang="en-US" dirty="0" sz="1400" 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915" name="TextBox 6"/>
          <p:cNvSpPr txBox="1"/>
          <p:nvPr/>
        </p:nvSpPr>
        <p:spPr>
          <a:xfrm>
            <a:off x="2078057" y="3265584"/>
            <a:ext cx="2075654" cy="337185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郭乐怡</a:t>
            </a:r>
            <a:endParaRPr altLang="en-US" b="1" dirty="0" sz="16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916" name="TextBox 9"/>
          <p:cNvSpPr txBox="1"/>
          <p:nvPr/>
        </p:nvSpPr>
        <p:spPr>
          <a:xfrm>
            <a:off x="859001" y="3555645"/>
            <a:ext cx="3293009" cy="88392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4.3.4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(Add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Modify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Delete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FetchbyID)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4.3.9(UI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Srv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Perst)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4.3.14</a:t>
            </a:r>
            <a:endParaRPr altLang="zh-CN" dirty="0" sz="1400" lang="en-US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917" name="TextBox 6"/>
          <p:cNvSpPr txBox="1"/>
          <p:nvPr/>
        </p:nvSpPr>
        <p:spPr>
          <a:xfrm>
            <a:off x="2078057" y="4732255"/>
            <a:ext cx="2075654" cy="337185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姜佳琦</a:t>
            </a:r>
            <a:endParaRPr altLang="en-US" b="1" dirty="0" sz="16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918" name="TextBox 9"/>
          <p:cNvSpPr txBox="1"/>
          <p:nvPr/>
        </p:nvSpPr>
        <p:spPr>
          <a:xfrm>
            <a:off x="859001" y="5022316"/>
            <a:ext cx="3293009" cy="61976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4.3.2(RoomID)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4.3.5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(UI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Srv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Perst)</a:t>
            </a:r>
            <a:r>
              <a:rPr altLang="en-US" dirty="0" sz="14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altLang="zh-CN" dirty="0" sz="1400" 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4.3.11</a:t>
            </a:r>
            <a:endParaRPr altLang="zh-CN" dirty="0" sz="1400" lang="en-US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0"/>
                                        <p:tgtEl>
                                          <p:spTgt spid="104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3"/>
                                        <p:tgtEl>
                                          <p:spTgt spid="104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6"/>
                                        <p:tgtEl>
                                          <p:spTgt spid="10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9"/>
                                        <p:tgtEl>
                                          <p:spTgt spid="104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0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2"/>
                                        <p:tgtEl>
                                          <p:spTgt spid="104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5"/>
                                        <p:tgtEl>
                                          <p:spTgt spid="104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8"/>
                                        <p:tgtEl>
                                          <p:spTgt spid="10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1"/>
                                        <p:tgtEl>
                                          <p:spTgt spid="104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4"/>
                                        <p:tgtEl>
                                          <p:spTgt spid="104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7"/>
                                        <p:tgtEl>
                                          <p:spTgt spid="10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0"/>
                                        <p:tgtEl>
                                          <p:spTgt spid="10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3"/>
                                        <p:tgtEl>
                                          <p:spTgt spid="10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6"/>
                                        <p:tgtEl>
                                          <p:spTgt spid="10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9"/>
                                        <p:tgtEl>
                                          <p:spTgt spid="10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2"/>
                                        <p:tgtEl>
                                          <p:spTgt spid="10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5"/>
                                        <p:tgtEl>
                                          <p:spTgt spid="10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7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750" id="59"/>
                                        <p:tgtEl>
                                          <p:spTgt spid="10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0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61" nodeType="afterEffect" presetClass="entr" presetID="12" presetSubtype="4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 id="63"/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250" id="64"/>
                                        <p:tgtEl>
                                          <p:spTgt spid="10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>
                            <p:stCondLst>
                              <p:cond delay="2397"/>
                            </p:stCondLst>
                            <p:childTnLst>
                              <p:par>
                                <p:cTn fill="hold" grpId="0" id="66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750" id="68"/>
                                        <p:tgtEl>
                                          <p:spTgt spid="10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3397"/>
                            </p:stCondLst>
                            <p:childTnLst>
                              <p:par>
                                <p:cTn fill="hold" grpId="0" id="70" nodeType="afterEffect" presetClass="entr" presetID="12" presetSubtype="4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 id="72"/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250" id="73"/>
                                        <p:tgtEl>
                                          <p:spTgt spid="104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4">
                            <p:stCondLst>
                              <p:cond delay="4294"/>
                            </p:stCondLst>
                            <p:childTnLst>
                              <p:par>
                                <p:cTn fill="hold" grpId="0" id="75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750" id="77"/>
                                        <p:tgtEl>
                                          <p:spTgt spid="10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8">
                            <p:stCondLst>
                              <p:cond delay="5294"/>
                            </p:stCondLst>
                            <p:childTnLst>
                              <p:par>
                                <p:cTn fill="hold" grpId="0" id="79" nodeType="afterEffect" presetClass="entr" presetID="12" presetSubtype="4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 id="81"/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250" id="82"/>
                                        <p:tgtEl>
                                          <p:spTgt spid="10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3">
                            <p:stCondLst>
                              <p:cond delay="6192"/>
                            </p:stCondLst>
                            <p:childTnLst>
                              <p:par>
                                <p:cTn fill="hold" grpId="0" id="84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750" id="86"/>
                                        <p:tgtEl>
                                          <p:spTgt spid="10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7">
                            <p:stCondLst>
                              <p:cond delay="7192"/>
                            </p:stCondLst>
                            <p:childTnLst>
                              <p:par>
                                <p:cTn fill="hold" grpId="0" id="88" nodeType="afterEffect" presetClass="entr" presetID="12" presetSubtype="4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 id="90"/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250" id="91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2">
                            <p:stCondLst>
                              <p:cond delay="7985"/>
                            </p:stCondLst>
                            <p:childTnLst>
                              <p:par>
                                <p:cTn fill="hold" grpId="0" id="93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750" id="95"/>
                                        <p:tgtEl>
                                          <p:spTgt spid="10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6">
                            <p:stCondLst>
                              <p:cond delay="8985"/>
                            </p:stCondLst>
                            <p:childTnLst>
                              <p:par>
                                <p:cTn fill="hold" grpId="0" id="97" nodeType="afterEffect" presetClass="entr" presetID="12" presetSubtype="4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 id="99"/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250" id="100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1">
                            <p:stCondLst>
                              <p:cond delay="9882"/>
                            </p:stCondLst>
                            <p:childTnLst>
                              <p:par>
                                <p:cTn fill="hold" grpId="0" id="102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750" id="104"/>
                                        <p:tgtEl>
                                          <p:spTgt spid="10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5">
                            <p:stCondLst>
                              <p:cond delay="10882"/>
                            </p:stCondLst>
                            <p:childTnLst>
                              <p:par>
                                <p:cTn fill="hold" grpId="0" id="106" nodeType="afterEffect" presetClass="entr" presetID="12" presetSubtype="4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 id="108"/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250" id="109"/>
                                        <p:tgtEl>
                                          <p:spTgt spid="10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0" grpId="0" animBg="1" autoUpdateAnimBg="0"/>
      <p:bldP spid="1048893" grpId="0" animBg="1" autoUpdateAnimBg="0"/>
      <p:bldP spid="1048895" grpId="0" animBg="1"/>
      <p:bldP spid="1048907" grpId="0"/>
      <p:bldP spid="1048908" grpId="0"/>
      <p:bldP spid="1048909" grpId="0"/>
      <p:bldP spid="1048910" grpId="0"/>
      <p:bldP spid="1048911" grpId="0"/>
      <p:bldP spid="1048912" grpId="0"/>
      <p:bldP spid="1048913" grpId="0"/>
      <p:bldP spid="1048914" grpId="0"/>
      <p:bldP spid="1048915" grpId="0"/>
      <p:bldP spid="1048916" grpId="0"/>
      <p:bldP spid="1048917" grpId="0"/>
      <p:bldP spid="10489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矩形 27"/>
          <p:cNvSpPr/>
          <p:nvPr/>
        </p:nvSpPr>
        <p:spPr>
          <a:xfrm>
            <a:off x="0" y="-1"/>
            <a:ext cx="5468218" cy="6858001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923" name="矩形 1"/>
          <p:cNvSpPr/>
          <p:nvPr/>
        </p:nvSpPr>
        <p:spPr>
          <a:xfrm>
            <a:off x="345440" y="314960"/>
            <a:ext cx="11511280" cy="6228080"/>
          </a:xfrm>
          <a:prstGeom prst="rect"/>
          <a:solidFill>
            <a:schemeClr val="bg1"/>
          </a:solidFill>
          <a:ln>
            <a:noFill/>
          </a:ln>
          <a:effectLst>
            <a:outerShdw algn="ctr" blurRad="127000" rotWithShape="0" sx="101000" sy="10100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924" name="文本框 2"/>
          <p:cNvSpPr txBox="1"/>
          <p:nvPr/>
        </p:nvSpPr>
        <p:spPr>
          <a:xfrm>
            <a:off x="716683" y="2558831"/>
            <a:ext cx="4544429" cy="10693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dist"/>
            <a:r>
              <a:rPr altLang="en-US" b="1" dirty="0" sz="6600" lang="zh-CN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谢谢观看</a:t>
            </a:r>
            <a:endParaRPr altLang="en-US" b="1" dirty="0" sz="66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6" name="组合 4"/>
          <p:cNvGrpSpPr/>
          <p:nvPr/>
        </p:nvGrpSpPr>
        <p:grpSpPr>
          <a:xfrm>
            <a:off x="817087" y="4621137"/>
            <a:ext cx="2420031" cy="437718"/>
            <a:chOff x="882755" y="4634519"/>
            <a:chExt cx="2324100" cy="420370"/>
          </a:xfrm>
        </p:grpSpPr>
        <p:sp>
          <p:nvSpPr>
            <p:cNvPr id="1048925" name="矩形: 圆角 26"/>
            <p:cNvSpPr/>
            <p:nvPr/>
          </p:nvSpPr>
          <p:spPr>
            <a:xfrm>
              <a:off x="882755" y="4634519"/>
              <a:ext cx="2324100" cy="4203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926" name="文本框 6"/>
            <p:cNvSpPr txBox="1"/>
            <p:nvPr/>
          </p:nvSpPr>
          <p:spPr>
            <a:xfrm>
              <a:off x="985551" y="4684122"/>
              <a:ext cx="2102688" cy="282962"/>
            </a:xfrm>
            <a:prstGeom prst="rect"/>
            <a:noFill/>
          </p:spPr>
          <p:txBody>
            <a:bodyPr rtlCol="0" wrap="non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汇报组：软件</a:t>
              </a:r>
              <a:r>
                <a:rPr altLang="zh-CN" dirty="0" sz="1400" lang="en-US">
                  <a:solidFill>
                    <a:schemeClr val="bg1"/>
                  </a:solidFill>
                  <a:cs typeface="+mn-ea"/>
                  <a:sym typeface="+mn-lt"/>
                </a:rPr>
                <a:t>2201</a:t>
              </a:r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第二组</a:t>
              </a:r>
              <a:endParaRPr altLang="en-US" dirty="0" sz="1400" 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7" name="组合 7"/>
          <p:cNvGrpSpPr/>
          <p:nvPr/>
        </p:nvGrpSpPr>
        <p:grpSpPr>
          <a:xfrm>
            <a:off x="3559809" y="4620895"/>
            <a:ext cx="2181898" cy="447464"/>
            <a:chOff x="882755" y="4634519"/>
            <a:chExt cx="2261235" cy="420370"/>
          </a:xfrm>
        </p:grpSpPr>
        <p:sp>
          <p:nvSpPr>
            <p:cNvPr id="1048927" name="矩形: 圆角 29"/>
            <p:cNvSpPr/>
            <p:nvPr/>
          </p:nvSpPr>
          <p:spPr>
            <a:xfrm>
              <a:off x="882755" y="4634519"/>
              <a:ext cx="2261235" cy="4203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endParaRPr altLang="en-US" dirty="0" lang="zh-CN">
                <a:cs typeface="+mn-ea"/>
                <a:sym typeface="+mn-lt"/>
              </a:endParaRPr>
            </a:p>
          </p:txBody>
        </p:sp>
        <p:sp>
          <p:nvSpPr>
            <p:cNvPr id="1048928" name="文本框 9"/>
            <p:cNvSpPr txBox="1"/>
            <p:nvPr/>
          </p:nvSpPr>
          <p:spPr>
            <a:xfrm>
              <a:off x="985625" y="4684049"/>
              <a:ext cx="1968500" cy="27680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时间：</a:t>
              </a:r>
              <a:r>
                <a:rPr altLang="zh-CN" dirty="0" sz="1400" lang="en-US">
                  <a:solidFill>
                    <a:schemeClr val="bg1"/>
                  </a:solidFill>
                  <a:cs typeface="+mn-ea"/>
                  <a:sym typeface="+mn-lt"/>
                </a:rPr>
                <a:t>2023</a:t>
              </a:r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r>
                <a:rPr altLang="zh-CN" dirty="0" sz="1400" lang="en-US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  <a:r>
                <a:rPr altLang="zh-CN" dirty="0" sz="1400" lang="en-US">
                  <a:solidFill>
                    <a:schemeClr val="bg1"/>
                  </a:solidFill>
                  <a:cs typeface="+mn-ea"/>
                  <a:sym typeface="+mn-lt"/>
                </a:rPr>
                <a:t>7</a:t>
              </a:r>
              <a:r>
                <a:rPr altLang="en-US" dirty="0" sz="1400" lang="zh-CN">
                  <a:solidFill>
                    <a:schemeClr val="bg1"/>
                  </a:solidFill>
                  <a:cs typeface="+mn-ea"/>
                  <a:sym typeface="+mn-lt"/>
                </a:rPr>
                <a:t>日</a:t>
              </a:r>
              <a:r>
                <a:rPr altLang="zh-CN" dirty="0" sz="1400" lang="en-US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altLang="zh-CN" dirty="0" sz="1400" lang="en-US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altLang="en-US" dirty="0" sz="1400" 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929" name="菱形 10"/>
          <p:cNvSpPr/>
          <p:nvPr/>
        </p:nvSpPr>
        <p:spPr>
          <a:xfrm>
            <a:off x="6937465" y="4754429"/>
            <a:ext cx="1478778" cy="1478778"/>
          </a:xfrm>
          <a:prstGeom prst="diamond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930" name="菱形 11"/>
          <p:cNvSpPr/>
          <p:nvPr/>
        </p:nvSpPr>
        <p:spPr>
          <a:xfrm>
            <a:off x="8054223" y="460971"/>
            <a:ext cx="1216492" cy="1216492"/>
          </a:xfrm>
          <a:prstGeom prst="diamond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931" name="任意多边形: 形状 34"/>
          <p:cNvSpPr/>
          <p:nvPr/>
        </p:nvSpPr>
        <p:spPr>
          <a:xfrm>
            <a:off x="8725549" y="0"/>
            <a:ext cx="3477323" cy="3634164"/>
          </a:xfrm>
          <a:custGeom>
            <a:avLst/>
            <a:gdLst>
              <a:gd name="connsiteX0" fmla="*/ 1887582 w 3477323"/>
              <a:gd name="connsiteY0" fmla="*/ 0 h 3634164"/>
              <a:gd name="connsiteX1" fmla="*/ 3477323 w 3477323"/>
              <a:gd name="connsiteY1" fmla="*/ 0 h 3634164"/>
              <a:gd name="connsiteX2" fmla="*/ 3477323 w 3477323"/>
              <a:gd name="connsiteY2" fmla="*/ 1890398 h 3634164"/>
              <a:gd name="connsiteX3" fmla="*/ 1739800 w 3477323"/>
              <a:gd name="connsiteY3" fmla="*/ 3634164 h 3634164"/>
              <a:gd name="connsiteX4" fmla="*/ 0 w 3477323"/>
              <a:gd name="connsiteY4" fmla="*/ 1894364 h 363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7323" h="3634164">
                <a:moveTo>
                  <a:pt x="1887582" y="0"/>
                </a:moveTo>
                <a:lnTo>
                  <a:pt x="3477323" y="0"/>
                </a:lnTo>
                <a:lnTo>
                  <a:pt x="3477323" y="1890398"/>
                </a:lnTo>
                <a:lnTo>
                  <a:pt x="1739800" y="3634164"/>
                </a:lnTo>
                <a:lnTo>
                  <a:pt x="0" y="1894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932" name="任意多边形: 形状 35"/>
          <p:cNvSpPr/>
          <p:nvPr/>
        </p:nvSpPr>
        <p:spPr>
          <a:xfrm>
            <a:off x="8723274" y="2045028"/>
            <a:ext cx="3479599" cy="4812973"/>
          </a:xfrm>
          <a:custGeom>
            <a:avLst/>
            <a:gdLst>
              <a:gd name="connsiteX0" fmla="*/ 3479599 w 3479599"/>
              <a:gd name="connsiteY0" fmla="*/ 0 h 4812973"/>
              <a:gd name="connsiteX1" fmla="*/ 3479599 w 3479599"/>
              <a:gd name="connsiteY1" fmla="*/ 4812973 h 4812973"/>
              <a:gd name="connsiteX2" fmla="*/ 1333374 w 3479599"/>
              <a:gd name="connsiteY2" fmla="*/ 4812973 h 4812973"/>
              <a:gd name="connsiteX3" fmla="*/ 0 w 3479599"/>
              <a:gd name="connsiteY3" fmla="*/ 3479599 h 481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9599" h="4812973">
                <a:moveTo>
                  <a:pt x="3479599" y="0"/>
                </a:moveTo>
                <a:lnTo>
                  <a:pt x="3479599" y="4812973"/>
                </a:lnTo>
                <a:lnTo>
                  <a:pt x="1333374" y="4812973"/>
                </a:lnTo>
                <a:lnTo>
                  <a:pt x="0" y="3479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933" name="任意多边形: 形状 36"/>
          <p:cNvSpPr/>
          <p:nvPr/>
        </p:nvSpPr>
        <p:spPr>
          <a:xfrm>
            <a:off x="9790074" y="3111827"/>
            <a:ext cx="2412799" cy="4825598"/>
          </a:xfrm>
          <a:custGeom>
            <a:avLst/>
            <a:gdLst>
              <a:gd name="connsiteX0" fmla="*/ 2412799 w 2412799"/>
              <a:gd name="connsiteY0" fmla="*/ 0 h 4825598"/>
              <a:gd name="connsiteX1" fmla="*/ 2412799 w 2412799"/>
              <a:gd name="connsiteY1" fmla="*/ 4825598 h 4825598"/>
              <a:gd name="connsiteX2" fmla="*/ 0 w 2412799"/>
              <a:gd name="connsiteY2" fmla="*/ 2412799 h 48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2799" h="4825598">
                <a:moveTo>
                  <a:pt x="2412799" y="0"/>
                </a:moveTo>
                <a:lnTo>
                  <a:pt x="2412799" y="4825598"/>
                </a:lnTo>
                <a:lnTo>
                  <a:pt x="0" y="2412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934" name="文本框 15"/>
          <p:cNvSpPr txBox="1"/>
          <p:nvPr/>
        </p:nvSpPr>
        <p:spPr>
          <a:xfrm>
            <a:off x="761079" y="1887698"/>
            <a:ext cx="4500033" cy="707886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cap="all" dirty="0" sz="4000" lang="en-US">
                <a:solidFill>
                  <a:schemeClr val="accent2"/>
                </a:solidFill>
                <a:cs typeface="+mn-ea"/>
                <a:sym typeface="+mn-lt"/>
              </a:rPr>
              <a:t>THANK</a:t>
            </a:r>
            <a:r>
              <a:rPr altLang="en-US" cap="all" dirty="0" sz="4000" lang="zh-CN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altLang="zh-CN" cap="all" dirty="0" sz="4000" lang="en-US">
                <a:solidFill>
                  <a:schemeClr val="accent2"/>
                </a:solidFill>
                <a:cs typeface="+mn-ea"/>
                <a:sym typeface="+mn-lt"/>
              </a:rPr>
              <a:t>YOU</a:t>
            </a:r>
            <a:endParaRPr altLang="en-US" cap="all" dirty="0" sz="4000" lang="zh-CN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48935" name="文本框 16"/>
          <p:cNvSpPr txBox="1"/>
          <p:nvPr/>
        </p:nvSpPr>
        <p:spPr>
          <a:xfrm>
            <a:off x="761079" y="683360"/>
            <a:ext cx="1759273" cy="584775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endParaRPr altLang="en-US" b="1" dirty="0" sz="3200" lang="zh-CN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48936" name="菱形 26"/>
          <p:cNvSpPr/>
          <p:nvPr/>
        </p:nvSpPr>
        <p:spPr>
          <a:xfrm>
            <a:off x="7135491" y="2188965"/>
            <a:ext cx="3053956" cy="3053956"/>
          </a:xfrm>
          <a:prstGeom prst="diamond"/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7"/>
                                        <p:tgtEl>
                                          <p:spTgt spid="104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8"/>
                                        <p:tgtEl>
                                          <p:spTgt spid="104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11"/>
                                        <p:tgtEl>
                                          <p:spTgt spid="104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12"/>
                                        <p:tgtEl>
                                          <p:spTgt spid="104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15"/>
                                        <p:tgtEl>
                                          <p:spTgt spid="104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16"/>
                                        <p:tgtEl>
                                          <p:spTgt spid="104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19"/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20"/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23"/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24"/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9"/>
                                        <p:tgtEl>
                                          <p:spTgt spid="1048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0"/>
                                        <p:tgtEl>
                                          <p:spTgt spid="104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33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>
                            <p:stCondLst>
                              <p:cond delay="1500"/>
                            </p:stCondLst>
                            <p:childTnLst>
                              <p:par>
                                <p:cTn fill="hold" id="38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2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6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7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49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1"/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2"/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5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6"/>
                                        <p:tgtEl>
                                          <p:spTgt spid="10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22" grpId="0" animBg="1"/>
      <p:bldP spid="1048924" grpId="0"/>
      <p:bldP spid="1048929" grpId="0" bldLvl="0" animBg="1"/>
      <p:bldP spid="1048930" grpId="0" bldLvl="0" animBg="1"/>
      <p:bldP spid="1048931" grpId="0" bldLvl="0" animBg="1"/>
      <p:bldP spid="1048932" grpId="0" bldLvl="0" animBg="1"/>
      <p:bldP spid="1048933" grpId="0" bldLvl="0" animBg="1"/>
      <p:bldP spid="1048934" grpId="0"/>
      <p:bldP spid="10489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矩形 20"/>
          <p:cNvSpPr/>
          <p:nvPr/>
        </p:nvSpPr>
        <p:spPr>
          <a:xfrm>
            <a:off x="0" y="-1"/>
            <a:ext cx="5468218" cy="6858001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603" name="矩形 21"/>
          <p:cNvSpPr/>
          <p:nvPr/>
        </p:nvSpPr>
        <p:spPr>
          <a:xfrm>
            <a:off x="455295" y="253365"/>
            <a:ext cx="11511280" cy="6228080"/>
          </a:xfrm>
          <a:prstGeom prst="rect"/>
          <a:solidFill>
            <a:schemeClr val="bg1"/>
          </a:solidFill>
          <a:ln>
            <a:noFill/>
          </a:ln>
          <a:effectLst>
            <a:outerShdw algn="ctr" blurRad="127000" rotWithShape="0" sx="101000" sy="10100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04" name="PA-圆角矩形 1"/>
          <p:cNvSpPr/>
          <p:nvPr>
            <p:custDataLst>
              <p:tags r:id="rId1"/>
            </p:custDataLst>
          </p:nvPr>
        </p:nvSpPr>
        <p:spPr>
          <a:xfrm>
            <a:off x="1799705" y="2585978"/>
            <a:ext cx="3009207" cy="3429257"/>
          </a:xfrm>
          <a:prstGeom prst="roundRect">
            <a:avLst>
              <a:gd name="adj" fmla="val 10946"/>
            </a:avLst>
          </a:prstGeom>
          <a:blipFill>
            <a:blip xmlns:r="http://schemas.openxmlformats.org/officeDocument/2006/relationships" r:embed="rId2" cstate="screen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05" name="PA-圆角矩形 2"/>
          <p:cNvSpPr/>
          <p:nvPr>
            <p:custDataLst>
              <p:tags r:id="rId3"/>
            </p:custDataLst>
          </p:nvPr>
        </p:nvSpPr>
        <p:spPr>
          <a:xfrm>
            <a:off x="5562426" y="2953008"/>
            <a:ext cx="3009207" cy="3429257"/>
          </a:xfrm>
          <a:prstGeom prst="roundRect">
            <a:avLst>
              <a:gd name="adj" fmla="val 10946"/>
            </a:avLst>
          </a:prstGeom>
          <a:blipFill rotWithShape="1" dpi="0">
            <a:blip xmlns:r="http://schemas.openxmlformats.org/officeDocument/2006/relationships" r:embed="rId4" cstate="screen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06" name="PA-圆角矩形 3"/>
          <p:cNvSpPr/>
          <p:nvPr>
            <p:custDataLst>
              <p:tags r:id="rId5"/>
            </p:custDataLst>
          </p:nvPr>
        </p:nvSpPr>
        <p:spPr>
          <a:xfrm>
            <a:off x="8828577" y="2857758"/>
            <a:ext cx="3009207" cy="3429257"/>
          </a:xfrm>
          <a:prstGeom prst="roundRect">
            <a:avLst>
              <a:gd name="adj" fmla="val 10946"/>
            </a:avLst>
          </a:prstGeom>
          <a:blipFill>
            <a:blip xmlns:r="http://schemas.openxmlformats.org/officeDocument/2006/relationships" r:embed="rId6" cstate="screen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07" name="PA-文本框 6"/>
          <p:cNvSpPr txBox="1"/>
          <p:nvPr>
            <p:custDataLst>
              <p:tags r:id="rId7"/>
            </p:custDataLst>
          </p:nvPr>
        </p:nvSpPr>
        <p:spPr>
          <a:xfrm>
            <a:off x="1343191" y="688188"/>
            <a:ext cx="2280172" cy="1077218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200" lang="zh-CN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目录</a:t>
            </a:r>
            <a:endParaRPr altLang="zh-CN" b="1" dirty="0" sz="3200" 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altLang="zh-CN" b="1" dirty="0" sz="32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CONTENT</a:t>
            </a:r>
            <a:endParaRPr b="1" dirty="0" sz="3200" 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08" name="PA-椭圆 5"/>
          <p:cNvSpPr/>
          <p:nvPr>
            <p:custDataLst>
              <p:tags r:id="rId8"/>
            </p:custDataLst>
          </p:nvPr>
        </p:nvSpPr>
        <p:spPr>
          <a:xfrm>
            <a:off x="825490" y="1012966"/>
            <a:ext cx="315884" cy="315884"/>
          </a:xfrm>
          <a:prstGeom prst="ellipse"/>
          <a:solidFill>
            <a:schemeClr val="accent2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09" name="PA-任意多边形 5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110821" y="3710420"/>
            <a:ext cx="934054" cy="1047196"/>
          </a:xfrm>
          <a:custGeom>
            <a:avLst/>
            <a:gdLst>
              <a:gd name="T0" fmla="*/ 306 w 626"/>
              <a:gd name="T1" fmla="*/ 303 h 697"/>
              <a:gd name="T2" fmla="*/ 266 w 626"/>
              <a:gd name="T3" fmla="*/ 295 h 697"/>
              <a:gd name="T4" fmla="*/ 47 w 626"/>
              <a:gd name="T5" fmla="*/ 187 h 697"/>
              <a:gd name="T6" fmla="*/ 24 w 626"/>
              <a:gd name="T7" fmla="*/ 155 h 697"/>
              <a:gd name="T8" fmla="*/ 47 w 626"/>
              <a:gd name="T9" fmla="*/ 122 h 697"/>
              <a:gd name="T10" fmla="*/ 268 w 626"/>
              <a:gd name="T11" fmla="*/ 9 h 697"/>
              <a:gd name="T12" fmla="*/ 311 w 626"/>
              <a:gd name="T13" fmla="*/ 0 h 697"/>
              <a:gd name="T14" fmla="*/ 350 w 626"/>
              <a:gd name="T15" fmla="*/ 8 h 697"/>
              <a:gd name="T16" fmla="*/ 569 w 626"/>
              <a:gd name="T17" fmla="*/ 115 h 697"/>
              <a:gd name="T18" fmla="*/ 593 w 626"/>
              <a:gd name="T19" fmla="*/ 147 h 697"/>
              <a:gd name="T20" fmla="*/ 569 w 626"/>
              <a:gd name="T21" fmla="*/ 180 h 697"/>
              <a:gd name="T22" fmla="*/ 349 w 626"/>
              <a:gd name="T23" fmla="*/ 293 h 697"/>
              <a:gd name="T24" fmla="*/ 306 w 626"/>
              <a:gd name="T25" fmla="*/ 303 h 697"/>
              <a:gd name="T26" fmla="*/ 63 w 626"/>
              <a:gd name="T27" fmla="*/ 153 h 697"/>
              <a:gd name="T28" fmla="*/ 282 w 626"/>
              <a:gd name="T29" fmla="*/ 261 h 697"/>
              <a:gd name="T30" fmla="*/ 306 w 626"/>
              <a:gd name="T31" fmla="*/ 266 h 697"/>
              <a:gd name="T32" fmla="*/ 331 w 626"/>
              <a:gd name="T33" fmla="*/ 261 h 697"/>
              <a:gd name="T34" fmla="*/ 553 w 626"/>
              <a:gd name="T35" fmla="*/ 149 h 697"/>
              <a:gd name="T36" fmla="*/ 334 w 626"/>
              <a:gd name="T37" fmla="*/ 41 h 697"/>
              <a:gd name="T38" fmla="*/ 311 w 626"/>
              <a:gd name="T39" fmla="*/ 36 h 697"/>
              <a:gd name="T40" fmla="*/ 285 w 626"/>
              <a:gd name="T41" fmla="*/ 41 h 697"/>
              <a:gd name="T42" fmla="*/ 63 w 626"/>
              <a:gd name="T43" fmla="*/ 153 h 697"/>
              <a:gd name="T44" fmla="*/ 261 w 626"/>
              <a:gd name="T45" fmla="*/ 697 h 697"/>
              <a:gd name="T46" fmla="*/ 238 w 626"/>
              <a:gd name="T47" fmla="*/ 691 h 697"/>
              <a:gd name="T48" fmla="*/ 41 w 626"/>
              <a:gd name="T49" fmla="*/ 588 h 697"/>
              <a:gd name="T50" fmla="*/ 0 w 626"/>
              <a:gd name="T51" fmla="*/ 531 h 697"/>
              <a:gd name="T52" fmla="*/ 0 w 626"/>
              <a:gd name="T53" fmla="*/ 255 h 697"/>
              <a:gd name="T54" fmla="*/ 35 w 626"/>
              <a:gd name="T55" fmla="*/ 222 h 697"/>
              <a:gd name="T56" fmla="*/ 58 w 626"/>
              <a:gd name="T57" fmla="*/ 228 h 697"/>
              <a:gd name="T58" fmla="*/ 253 w 626"/>
              <a:gd name="T59" fmla="*/ 331 h 697"/>
              <a:gd name="T60" fmla="*/ 295 w 626"/>
              <a:gd name="T61" fmla="*/ 388 h 697"/>
              <a:gd name="T62" fmla="*/ 295 w 626"/>
              <a:gd name="T63" fmla="*/ 664 h 697"/>
              <a:gd name="T64" fmla="*/ 261 w 626"/>
              <a:gd name="T65" fmla="*/ 697 h 697"/>
              <a:gd name="T66" fmla="*/ 253 w 626"/>
              <a:gd name="T67" fmla="*/ 659 h 697"/>
              <a:gd name="T68" fmla="*/ 258 w 626"/>
              <a:gd name="T69" fmla="*/ 661 h 697"/>
              <a:gd name="T70" fmla="*/ 258 w 626"/>
              <a:gd name="T71" fmla="*/ 388 h 697"/>
              <a:gd name="T72" fmla="*/ 238 w 626"/>
              <a:gd name="T73" fmla="*/ 363 h 697"/>
              <a:gd name="T74" fmla="*/ 41 w 626"/>
              <a:gd name="T75" fmla="*/ 260 h 697"/>
              <a:gd name="T76" fmla="*/ 36 w 626"/>
              <a:gd name="T77" fmla="*/ 258 h 697"/>
              <a:gd name="T78" fmla="*/ 36 w 626"/>
              <a:gd name="T79" fmla="*/ 531 h 697"/>
              <a:gd name="T80" fmla="*/ 57 w 626"/>
              <a:gd name="T81" fmla="*/ 556 h 697"/>
              <a:gd name="T82" fmla="*/ 253 w 626"/>
              <a:gd name="T83" fmla="*/ 659 h 697"/>
              <a:gd name="T84" fmla="*/ 366 w 626"/>
              <a:gd name="T85" fmla="*/ 697 h 697"/>
              <a:gd name="T86" fmla="*/ 333 w 626"/>
              <a:gd name="T87" fmla="*/ 664 h 697"/>
              <a:gd name="T88" fmla="*/ 333 w 626"/>
              <a:gd name="T89" fmla="*/ 388 h 697"/>
              <a:gd name="T90" fmla="*/ 374 w 626"/>
              <a:gd name="T91" fmla="*/ 331 h 697"/>
              <a:gd name="T92" fmla="*/ 569 w 626"/>
              <a:gd name="T93" fmla="*/ 228 h 697"/>
              <a:gd name="T94" fmla="*/ 593 w 626"/>
              <a:gd name="T95" fmla="*/ 222 h 697"/>
              <a:gd name="T96" fmla="*/ 626 w 626"/>
              <a:gd name="T97" fmla="*/ 255 h 697"/>
              <a:gd name="T98" fmla="*/ 626 w 626"/>
              <a:gd name="T99" fmla="*/ 531 h 697"/>
              <a:gd name="T100" fmla="*/ 585 w 626"/>
              <a:gd name="T101" fmla="*/ 588 h 697"/>
              <a:gd name="T102" fmla="*/ 390 w 626"/>
              <a:gd name="T103" fmla="*/ 691 h 697"/>
              <a:gd name="T104" fmla="*/ 366 w 626"/>
              <a:gd name="T105" fmla="*/ 697 h 697"/>
              <a:gd name="T106" fmla="*/ 585 w 626"/>
              <a:gd name="T107" fmla="*/ 260 h 697"/>
              <a:gd name="T108" fmla="*/ 390 w 626"/>
              <a:gd name="T109" fmla="*/ 363 h 697"/>
              <a:gd name="T110" fmla="*/ 369 w 626"/>
              <a:gd name="T111" fmla="*/ 388 h 697"/>
              <a:gd name="T112" fmla="*/ 369 w 626"/>
              <a:gd name="T113" fmla="*/ 661 h 697"/>
              <a:gd name="T114" fmla="*/ 374 w 626"/>
              <a:gd name="T115" fmla="*/ 659 h 697"/>
              <a:gd name="T116" fmla="*/ 569 w 626"/>
              <a:gd name="T117" fmla="*/ 556 h 697"/>
              <a:gd name="T118" fmla="*/ 590 w 626"/>
              <a:gd name="T119" fmla="*/ 531 h 697"/>
              <a:gd name="T120" fmla="*/ 590 w 626"/>
              <a:gd name="T121" fmla="*/ 258 h 697"/>
              <a:gd name="T122" fmla="*/ 585 w 626"/>
              <a:gd name="T123" fmla="*/ 26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26" h="697">
                <a:moveTo>
                  <a:pt x="306" y="303"/>
                </a:moveTo>
                <a:cubicBezTo>
                  <a:pt x="292" y="303"/>
                  <a:pt x="277" y="299"/>
                  <a:pt x="266" y="295"/>
                </a:cubicBezTo>
                <a:cubicBezTo>
                  <a:pt x="47" y="187"/>
                  <a:pt x="47" y="187"/>
                  <a:pt x="47" y="187"/>
                </a:cubicBezTo>
                <a:cubicBezTo>
                  <a:pt x="33" y="179"/>
                  <a:pt x="24" y="168"/>
                  <a:pt x="24" y="155"/>
                </a:cubicBezTo>
                <a:cubicBezTo>
                  <a:pt x="24" y="142"/>
                  <a:pt x="32" y="130"/>
                  <a:pt x="47" y="122"/>
                </a:cubicBezTo>
                <a:cubicBezTo>
                  <a:pt x="268" y="9"/>
                  <a:pt x="268" y="9"/>
                  <a:pt x="268" y="9"/>
                </a:cubicBezTo>
                <a:cubicBezTo>
                  <a:pt x="280" y="3"/>
                  <a:pt x="295" y="0"/>
                  <a:pt x="311" y="0"/>
                </a:cubicBezTo>
                <a:cubicBezTo>
                  <a:pt x="325" y="0"/>
                  <a:pt x="339" y="3"/>
                  <a:pt x="350" y="8"/>
                </a:cubicBezTo>
                <a:cubicBezTo>
                  <a:pt x="569" y="115"/>
                  <a:pt x="569" y="115"/>
                  <a:pt x="569" y="115"/>
                </a:cubicBezTo>
                <a:cubicBezTo>
                  <a:pt x="583" y="123"/>
                  <a:pt x="593" y="134"/>
                  <a:pt x="593" y="147"/>
                </a:cubicBezTo>
                <a:cubicBezTo>
                  <a:pt x="593" y="160"/>
                  <a:pt x="585" y="173"/>
                  <a:pt x="569" y="180"/>
                </a:cubicBezTo>
                <a:cubicBezTo>
                  <a:pt x="349" y="293"/>
                  <a:pt x="349" y="293"/>
                  <a:pt x="349" y="293"/>
                </a:cubicBezTo>
                <a:cubicBezTo>
                  <a:pt x="336" y="299"/>
                  <a:pt x="322" y="303"/>
                  <a:pt x="306" y="303"/>
                </a:cubicBezTo>
                <a:close/>
                <a:moveTo>
                  <a:pt x="63" y="153"/>
                </a:moveTo>
                <a:cubicBezTo>
                  <a:pt x="282" y="261"/>
                  <a:pt x="282" y="261"/>
                  <a:pt x="282" y="261"/>
                </a:cubicBezTo>
                <a:cubicBezTo>
                  <a:pt x="288" y="264"/>
                  <a:pt x="296" y="266"/>
                  <a:pt x="306" y="266"/>
                </a:cubicBezTo>
                <a:cubicBezTo>
                  <a:pt x="315" y="266"/>
                  <a:pt x="325" y="264"/>
                  <a:pt x="331" y="261"/>
                </a:cubicBezTo>
                <a:cubicBezTo>
                  <a:pt x="553" y="149"/>
                  <a:pt x="553" y="149"/>
                  <a:pt x="553" y="149"/>
                </a:cubicBezTo>
                <a:cubicBezTo>
                  <a:pt x="334" y="41"/>
                  <a:pt x="334" y="41"/>
                  <a:pt x="334" y="41"/>
                </a:cubicBezTo>
                <a:cubicBezTo>
                  <a:pt x="328" y="38"/>
                  <a:pt x="320" y="36"/>
                  <a:pt x="311" y="36"/>
                </a:cubicBezTo>
                <a:cubicBezTo>
                  <a:pt x="301" y="36"/>
                  <a:pt x="292" y="38"/>
                  <a:pt x="285" y="41"/>
                </a:cubicBezTo>
                <a:lnTo>
                  <a:pt x="63" y="153"/>
                </a:lnTo>
                <a:close/>
                <a:moveTo>
                  <a:pt x="261" y="697"/>
                </a:moveTo>
                <a:cubicBezTo>
                  <a:pt x="253" y="697"/>
                  <a:pt x="246" y="696"/>
                  <a:pt x="238" y="691"/>
                </a:cubicBezTo>
                <a:cubicBezTo>
                  <a:pt x="41" y="588"/>
                  <a:pt x="41" y="588"/>
                  <a:pt x="41" y="588"/>
                </a:cubicBezTo>
                <a:cubicBezTo>
                  <a:pt x="17" y="577"/>
                  <a:pt x="0" y="551"/>
                  <a:pt x="0" y="531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36"/>
                  <a:pt x="14" y="222"/>
                  <a:pt x="35" y="222"/>
                </a:cubicBezTo>
                <a:cubicBezTo>
                  <a:pt x="42" y="222"/>
                  <a:pt x="50" y="223"/>
                  <a:pt x="58" y="228"/>
                </a:cubicBezTo>
                <a:cubicBezTo>
                  <a:pt x="253" y="331"/>
                  <a:pt x="253" y="331"/>
                  <a:pt x="253" y="331"/>
                </a:cubicBezTo>
                <a:cubicBezTo>
                  <a:pt x="277" y="342"/>
                  <a:pt x="295" y="368"/>
                  <a:pt x="295" y="388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83"/>
                  <a:pt x="280" y="697"/>
                  <a:pt x="261" y="697"/>
                </a:cubicBezTo>
                <a:close/>
                <a:moveTo>
                  <a:pt x="253" y="659"/>
                </a:moveTo>
                <a:cubicBezTo>
                  <a:pt x="255" y="661"/>
                  <a:pt x="257" y="661"/>
                  <a:pt x="258" y="661"/>
                </a:cubicBezTo>
                <a:cubicBezTo>
                  <a:pt x="258" y="388"/>
                  <a:pt x="258" y="388"/>
                  <a:pt x="258" y="388"/>
                </a:cubicBezTo>
                <a:cubicBezTo>
                  <a:pt x="258" y="382"/>
                  <a:pt x="250" y="369"/>
                  <a:pt x="238" y="363"/>
                </a:cubicBezTo>
                <a:cubicBezTo>
                  <a:pt x="41" y="260"/>
                  <a:pt x="41" y="260"/>
                  <a:pt x="41" y="260"/>
                </a:cubicBezTo>
                <a:cubicBezTo>
                  <a:pt x="39" y="258"/>
                  <a:pt x="38" y="258"/>
                  <a:pt x="36" y="258"/>
                </a:cubicBezTo>
                <a:cubicBezTo>
                  <a:pt x="36" y="531"/>
                  <a:pt x="36" y="531"/>
                  <a:pt x="36" y="531"/>
                </a:cubicBezTo>
                <a:cubicBezTo>
                  <a:pt x="36" y="537"/>
                  <a:pt x="44" y="550"/>
                  <a:pt x="57" y="556"/>
                </a:cubicBezTo>
                <a:cubicBezTo>
                  <a:pt x="253" y="659"/>
                  <a:pt x="253" y="659"/>
                  <a:pt x="253" y="659"/>
                </a:cubicBezTo>
                <a:close/>
                <a:moveTo>
                  <a:pt x="366" y="697"/>
                </a:moveTo>
                <a:cubicBezTo>
                  <a:pt x="347" y="697"/>
                  <a:pt x="333" y="683"/>
                  <a:pt x="333" y="664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68"/>
                  <a:pt x="350" y="342"/>
                  <a:pt x="374" y="331"/>
                </a:cubicBezTo>
                <a:cubicBezTo>
                  <a:pt x="569" y="228"/>
                  <a:pt x="569" y="228"/>
                  <a:pt x="569" y="228"/>
                </a:cubicBezTo>
                <a:cubicBezTo>
                  <a:pt x="577" y="225"/>
                  <a:pt x="585" y="222"/>
                  <a:pt x="593" y="222"/>
                </a:cubicBezTo>
                <a:cubicBezTo>
                  <a:pt x="612" y="222"/>
                  <a:pt x="626" y="236"/>
                  <a:pt x="626" y="255"/>
                </a:cubicBezTo>
                <a:cubicBezTo>
                  <a:pt x="626" y="531"/>
                  <a:pt x="626" y="531"/>
                  <a:pt x="626" y="531"/>
                </a:cubicBezTo>
                <a:cubicBezTo>
                  <a:pt x="626" y="551"/>
                  <a:pt x="609" y="577"/>
                  <a:pt x="585" y="588"/>
                </a:cubicBezTo>
                <a:cubicBezTo>
                  <a:pt x="390" y="691"/>
                  <a:pt x="390" y="691"/>
                  <a:pt x="390" y="691"/>
                </a:cubicBezTo>
                <a:cubicBezTo>
                  <a:pt x="380" y="696"/>
                  <a:pt x="374" y="697"/>
                  <a:pt x="366" y="697"/>
                </a:cubicBezTo>
                <a:close/>
                <a:moveTo>
                  <a:pt x="585" y="260"/>
                </a:moveTo>
                <a:cubicBezTo>
                  <a:pt x="390" y="363"/>
                  <a:pt x="390" y="363"/>
                  <a:pt x="390" y="363"/>
                </a:cubicBezTo>
                <a:cubicBezTo>
                  <a:pt x="377" y="369"/>
                  <a:pt x="369" y="382"/>
                  <a:pt x="369" y="388"/>
                </a:cubicBezTo>
                <a:cubicBezTo>
                  <a:pt x="369" y="661"/>
                  <a:pt x="369" y="661"/>
                  <a:pt x="369" y="661"/>
                </a:cubicBezTo>
                <a:cubicBezTo>
                  <a:pt x="371" y="661"/>
                  <a:pt x="372" y="659"/>
                  <a:pt x="374" y="659"/>
                </a:cubicBezTo>
                <a:cubicBezTo>
                  <a:pt x="569" y="556"/>
                  <a:pt x="569" y="556"/>
                  <a:pt x="569" y="556"/>
                </a:cubicBezTo>
                <a:cubicBezTo>
                  <a:pt x="582" y="550"/>
                  <a:pt x="590" y="537"/>
                  <a:pt x="590" y="531"/>
                </a:cubicBezTo>
                <a:cubicBezTo>
                  <a:pt x="590" y="258"/>
                  <a:pt x="590" y="258"/>
                  <a:pt x="590" y="258"/>
                </a:cubicBezTo>
                <a:cubicBezTo>
                  <a:pt x="588" y="258"/>
                  <a:pt x="586" y="260"/>
                  <a:pt x="585" y="260"/>
                </a:cubicBezTo>
                <a:close/>
              </a:path>
            </a:pathLst>
          </a:custGeom>
          <a:solidFill>
            <a:schemeClr val="bg1">
              <a:lumMod val="75000"/>
              <a:alpha val="45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610" name="菱形 22"/>
          <p:cNvSpPr/>
          <p:nvPr/>
        </p:nvSpPr>
        <p:spPr>
          <a:xfrm>
            <a:off x="958775" y="1687301"/>
            <a:ext cx="2239552" cy="2239552"/>
          </a:xfrm>
          <a:prstGeom prst="diamond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sz="2800" lang="en-US">
                <a:cs typeface="+mn-ea"/>
                <a:sym typeface="+mn-lt"/>
              </a:rPr>
              <a:t>1</a:t>
            </a:r>
            <a:endParaRPr altLang="zh-CN" sz="2800" lang="en-US">
              <a:cs typeface="+mn-ea"/>
              <a:sym typeface="+mn-lt"/>
            </a:endParaRPr>
          </a:p>
          <a:p>
            <a:pPr algn="ctr"/>
            <a:r>
              <a:rPr altLang="en-US" sz="2800" lang="zh-CN">
                <a:cs typeface="+mn-ea"/>
                <a:sym typeface="+mn-lt"/>
              </a:rPr>
              <a:t>功能简介</a:t>
            </a:r>
            <a:endParaRPr altLang="en-US" sz="2800" lang="zh-CN">
              <a:cs typeface="+mn-ea"/>
              <a:sym typeface="+mn-lt"/>
            </a:endParaRPr>
          </a:p>
        </p:txBody>
      </p:sp>
      <p:sp>
        <p:nvSpPr>
          <p:cNvPr id="1048611" name="菱形 26"/>
          <p:cNvSpPr/>
          <p:nvPr/>
        </p:nvSpPr>
        <p:spPr>
          <a:xfrm>
            <a:off x="3983161" y="1687301"/>
            <a:ext cx="2239552" cy="2239552"/>
          </a:xfrm>
          <a:prstGeom prst="diamond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sz="2800" lang="en-US">
                <a:cs typeface="+mn-ea"/>
                <a:sym typeface="+mn-lt"/>
              </a:rPr>
              <a:t>2</a:t>
            </a:r>
            <a:endParaRPr altLang="zh-CN" sz="2800" lang="en-US">
              <a:cs typeface="+mn-ea"/>
              <a:sym typeface="+mn-lt"/>
            </a:endParaRPr>
          </a:p>
          <a:p>
            <a:pPr algn="ctr"/>
            <a:r>
              <a:rPr altLang="en-US" sz="2800" lang="zh-CN">
                <a:cs typeface="+mn-ea"/>
                <a:sym typeface="+mn-lt"/>
              </a:rPr>
              <a:t>框架介绍</a:t>
            </a:r>
            <a:endParaRPr altLang="en-US" sz="2800" lang="zh-CN">
              <a:cs typeface="+mn-ea"/>
              <a:sym typeface="+mn-lt"/>
            </a:endParaRPr>
          </a:p>
        </p:txBody>
      </p:sp>
      <p:sp>
        <p:nvSpPr>
          <p:cNvPr id="1048612" name="菱形 30"/>
          <p:cNvSpPr/>
          <p:nvPr/>
        </p:nvSpPr>
        <p:spPr>
          <a:xfrm>
            <a:off x="6790938" y="1722226"/>
            <a:ext cx="2239552" cy="2239552"/>
          </a:xfrm>
          <a:prstGeom prst="diamond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sz="2800" lang="en-US">
                <a:cs typeface="+mn-ea"/>
                <a:sym typeface="+mn-lt"/>
              </a:rPr>
              <a:t>3</a:t>
            </a:r>
            <a:endParaRPr altLang="zh-CN" sz="2800" lang="en-US">
              <a:cs typeface="+mn-ea"/>
              <a:sym typeface="+mn-lt"/>
            </a:endParaRPr>
          </a:p>
          <a:p>
            <a:pPr algn="ctr"/>
            <a:r>
              <a:rPr altLang="en-US" sz="2800" lang="zh-CN">
                <a:cs typeface="+mn-ea"/>
                <a:sym typeface="+mn-lt"/>
              </a:rPr>
              <a:t>人员分工</a:t>
            </a:r>
            <a:endParaRPr altLang="en-US" sz="2800" lang="zh-CN">
              <a:cs typeface="+mn-ea"/>
              <a:sym typeface="+mn-lt"/>
            </a:endParaRPr>
          </a:p>
        </p:txBody>
      </p:sp>
      <p:sp>
        <p:nvSpPr>
          <p:cNvPr id="1048613" name="菱形 1"/>
          <p:cNvSpPr/>
          <p:nvPr/>
        </p:nvSpPr>
        <p:spPr>
          <a:xfrm>
            <a:off x="9356338" y="1765406"/>
            <a:ext cx="2239552" cy="2239552"/>
          </a:xfrm>
          <a:prstGeom prst="diamond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sz="2800" lang="en-US">
                <a:cs typeface="+mn-ea"/>
                <a:sym typeface="+mn-lt"/>
              </a:rPr>
              <a:t>4</a:t>
            </a:r>
            <a:endParaRPr altLang="zh-CN" sz="2800" lang="en-US">
              <a:cs typeface="+mn-ea"/>
              <a:sym typeface="+mn-lt"/>
            </a:endParaRPr>
          </a:p>
          <a:p>
            <a:pPr algn="ctr"/>
            <a:r>
              <a:rPr altLang="en-US" sz="2800" lang="zh-CN">
                <a:cs typeface="+mn-ea"/>
                <a:sym typeface="+mn-lt"/>
              </a:rPr>
              <a:t>问题总结</a:t>
            </a:r>
            <a:endParaRPr altLang="en-US" sz="2800" lang="zh-CN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grpId="1" id="8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55 -0.04583 L -4.79167E-6 0.00023 " pathEditMode="relative" ptsTypes="">
                                      <p:cBhvr>
                                        <p:cTn dur="1000" fill="hold" id="9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decel="100000" fill="hold" grpId="0" id="10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12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13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14" nodeType="withEffect" presetClass="entr" presetID="2" presetSubtype="2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16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17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18" nodeType="withEffect" presetClass="entr" presetID="2" presetSubtype="2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20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21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22" nodeType="withEffect" presetClass="entr" presetID="2" presetSubtype="2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24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25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26" nodeType="withEffect" presetClass="entr" presetID="2" presetSubtype="1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28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29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3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3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4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36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37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8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40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41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2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44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45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6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48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49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 animBg="1"/>
      <p:bldP spid="1048604" grpId="0" bldLvl="0" animBg="1"/>
      <p:bldP spid="1048605" grpId="0" bldLvl="0" animBg="1"/>
      <p:bldP spid="1048606" grpId="0" bldLvl="0" animBg="1"/>
      <p:bldP spid="1048607" grpId="0"/>
      <p:bldP spid="1048607" grpId="1"/>
      <p:bldP spid="1048608" grpId="0" animBg="1" autoUpdateAnimBg="0"/>
      <p:bldP spid="1048609" grpId="0" animBg="1"/>
      <p:bldP spid="1048610" grpId="0" bldLvl="0" animBg="1"/>
      <p:bldP spid="1048611" grpId="0" bldLvl="0" animBg="1"/>
      <p:bldP spid="1048612" grpId="0" bldLvl="0" animBg="1"/>
      <p:bldP spid="10486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PA-任意多边形 5"/>
          <p:cNvSpPr/>
          <p:nvPr>
            <p:custDataLst>
              <p:tags r:id="rId1"/>
            </p:custDataLst>
          </p:nvPr>
        </p:nvSpPr>
        <p:spPr bwMode="auto">
          <a:xfrm rot="4052704">
            <a:off x="8204233" y="1838246"/>
            <a:ext cx="4243607" cy="3522585"/>
          </a:xfrm>
          <a:custGeom>
            <a:avLst/>
            <a:gdLst>
              <a:gd name="T0" fmla="*/ 252 w 1712"/>
              <a:gd name="T1" fmla="*/ 203 h 1411"/>
              <a:gd name="T2" fmla="*/ 1444 w 1712"/>
              <a:gd name="T3" fmla="*/ 415 h 1411"/>
              <a:gd name="T4" fmla="*/ 208 w 1712"/>
              <a:gd name="T5" fmla="*/ 1355 h 1411"/>
              <a:gd name="T6" fmla="*/ 252 w 1712"/>
              <a:gd name="T7" fmla="*/ 203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2" h="1411">
                <a:moveTo>
                  <a:pt x="252" y="203"/>
                </a:moveTo>
                <a:cubicBezTo>
                  <a:pt x="499" y="0"/>
                  <a:pt x="1176" y="35"/>
                  <a:pt x="1444" y="415"/>
                </a:cubicBezTo>
                <a:cubicBezTo>
                  <a:pt x="1712" y="795"/>
                  <a:pt x="412" y="1411"/>
                  <a:pt x="208" y="1355"/>
                </a:cubicBezTo>
                <a:cubicBezTo>
                  <a:pt x="4" y="1299"/>
                  <a:pt x="0" y="411"/>
                  <a:pt x="252" y="203"/>
                </a:cubicBezTo>
                <a:close/>
              </a:path>
            </a:pathLst>
          </a:custGeom>
          <a:blipFill rotWithShape="0" dpi="0">
            <a:blip xmlns:r="http://schemas.openxmlformats.org/officeDocument/2006/relationships" r:embed="rId2" cstate="screen"/>
            <a:srcRect/>
            <a:stretch>
              <a:fillRect/>
            </a:stretch>
          </a:blip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cs typeface="+mn-ea"/>
              <a:sym typeface="+mn-lt"/>
            </a:endParaRPr>
          </a:p>
        </p:txBody>
      </p:sp>
      <p:grpSp>
        <p:nvGrpSpPr>
          <p:cNvPr id="43" name="PA-组合 1"/>
          <p:cNvGrpSpPr/>
          <p:nvPr>
            <p:custDataLst>
              <p:tags r:id="rId3"/>
            </p:custDataLst>
          </p:nvPr>
        </p:nvGrpSpPr>
        <p:grpSpPr>
          <a:xfrm>
            <a:off x="4304154" y="1509039"/>
            <a:ext cx="4184401" cy="2091789"/>
            <a:chOff x="1145528" y="1557229"/>
            <a:chExt cx="4184401" cy="2091789"/>
          </a:xfrm>
        </p:grpSpPr>
        <p:sp>
          <p:nvSpPr>
            <p:cNvPr id="1048618" name="PA-文本框 4"/>
            <p:cNvSpPr txBox="1"/>
            <p:nvPr>
              <p:custDataLst>
                <p:tags r:id="rId4"/>
              </p:custDataLst>
            </p:nvPr>
          </p:nvSpPr>
          <p:spPr>
            <a:xfrm>
              <a:off x="1145528" y="1557229"/>
              <a:ext cx="2138157" cy="128524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sz="8000" lang="en-US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</a:t>
              </a:r>
              <a:endParaRPr altLang="en-US" sz="8000" lang="zh-CN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19" name="PA-文本框 7"/>
            <p:cNvSpPr txBox="1"/>
            <p:nvPr>
              <p:custDataLst>
                <p:tags r:id="rId5"/>
              </p:custDataLst>
            </p:nvPr>
          </p:nvSpPr>
          <p:spPr>
            <a:xfrm>
              <a:off x="1237441" y="2880668"/>
              <a:ext cx="4092488" cy="76835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sz="4400" lang="zh-CN" spc="3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功能简介</a:t>
              </a:r>
              <a:endParaRPr altLang="en-US" sz="4400" lang="zh-CN" spc="3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620" name="PA-文本框 9"/>
          <p:cNvSpPr txBox="1"/>
          <p:nvPr>
            <p:custDataLst>
              <p:tags r:id="rId6"/>
            </p:custDataLst>
          </p:nvPr>
        </p:nvSpPr>
        <p:spPr>
          <a:xfrm>
            <a:off x="4396067" y="3856245"/>
            <a:ext cx="4092488" cy="37084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en-US" dirty="0" sz="1400" lang="zh-CN">
                <a:latin typeface="+mn-lt"/>
                <a:ea typeface="+mn-ea"/>
                <a:cs typeface="+mn-ea"/>
                <a:sym typeface="+mn-lt"/>
              </a:rPr>
              <a:t>这这部分会简要介绍</a:t>
            </a:r>
            <a:r>
              <a:rPr altLang="zh-CN" dirty="0" sz="1400" lang="en-US">
                <a:latin typeface="+mn-lt"/>
                <a:ea typeface="+mn-ea"/>
                <a:cs typeface="+mn-ea"/>
                <a:sym typeface="+mn-lt"/>
              </a:rPr>
              <a:t>TTMS</a:t>
            </a:r>
            <a:r>
              <a:rPr altLang="en-US" dirty="0" sz="1400" lang="zh-CN">
                <a:latin typeface="+mn-lt"/>
                <a:ea typeface="+mn-ea"/>
                <a:cs typeface="+mn-ea"/>
                <a:sym typeface="+mn-lt"/>
              </a:rPr>
              <a:t>系统的功能分类</a:t>
            </a:r>
            <a:endParaRPr altLang="en-US" dirty="0" sz="1400" lang="zh-CN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4" name="组合 12"/>
          <p:cNvGrpSpPr/>
          <p:nvPr/>
        </p:nvGrpSpPr>
        <p:grpSpPr>
          <a:xfrm flipH="1">
            <a:off x="0" y="0"/>
            <a:ext cx="4148650" cy="7937425"/>
            <a:chOff x="8054223" y="0"/>
            <a:chExt cx="4148650" cy="7937425"/>
          </a:xfrm>
        </p:grpSpPr>
        <p:sp>
          <p:nvSpPr>
            <p:cNvPr id="1048621" name="菱形 7"/>
            <p:cNvSpPr/>
            <p:nvPr/>
          </p:nvSpPr>
          <p:spPr>
            <a:xfrm>
              <a:off x="8662469" y="2972736"/>
              <a:ext cx="1478778" cy="1478778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622" name="菱形 8"/>
            <p:cNvSpPr/>
            <p:nvPr/>
          </p:nvSpPr>
          <p:spPr>
            <a:xfrm>
              <a:off x="8054223" y="460971"/>
              <a:ext cx="1216492" cy="1216492"/>
            </a:xfrm>
            <a:prstGeom prst="diamond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623" name="任意多边形: 形状 34"/>
            <p:cNvSpPr/>
            <p:nvPr/>
          </p:nvSpPr>
          <p:spPr>
            <a:xfrm>
              <a:off x="8725549" y="0"/>
              <a:ext cx="3477323" cy="3634164"/>
            </a:xfrm>
            <a:custGeom>
              <a:avLst/>
              <a:gdLst>
                <a:gd name="connsiteX0" fmla="*/ 1887582 w 3477323"/>
                <a:gd name="connsiteY0" fmla="*/ 0 h 3634164"/>
                <a:gd name="connsiteX1" fmla="*/ 3477323 w 3477323"/>
                <a:gd name="connsiteY1" fmla="*/ 0 h 3634164"/>
                <a:gd name="connsiteX2" fmla="*/ 3477323 w 3477323"/>
                <a:gd name="connsiteY2" fmla="*/ 1890398 h 3634164"/>
                <a:gd name="connsiteX3" fmla="*/ 1739800 w 3477323"/>
                <a:gd name="connsiteY3" fmla="*/ 3634164 h 3634164"/>
                <a:gd name="connsiteX4" fmla="*/ 0 w 3477323"/>
                <a:gd name="connsiteY4" fmla="*/ 1894364 h 363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323" h="3634164">
                  <a:moveTo>
                    <a:pt x="1887582" y="0"/>
                  </a:moveTo>
                  <a:lnTo>
                    <a:pt x="3477323" y="0"/>
                  </a:lnTo>
                  <a:lnTo>
                    <a:pt x="3477323" y="1890398"/>
                  </a:lnTo>
                  <a:lnTo>
                    <a:pt x="1739800" y="3634164"/>
                  </a:lnTo>
                  <a:lnTo>
                    <a:pt x="0" y="1894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624" name="任意多边形: 形状 35"/>
            <p:cNvSpPr/>
            <p:nvPr/>
          </p:nvSpPr>
          <p:spPr>
            <a:xfrm>
              <a:off x="8723274" y="2045028"/>
              <a:ext cx="3479599" cy="4812973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625" name="任意多边形: 形状 36"/>
            <p:cNvSpPr/>
            <p:nvPr/>
          </p:nvSpPr>
          <p:spPr>
            <a:xfrm>
              <a:off x="9790074" y="3111827"/>
              <a:ext cx="2412799" cy="4825598"/>
            </a:xfrm>
            <a:custGeom>
              <a:avLst/>
              <a:gdLst>
                <a:gd name="connsiteX0" fmla="*/ 2412799 w 2412799"/>
                <a:gd name="connsiteY0" fmla="*/ 0 h 4825598"/>
                <a:gd name="connsiteX1" fmla="*/ 2412799 w 2412799"/>
                <a:gd name="connsiteY1" fmla="*/ 4825598 h 4825598"/>
                <a:gd name="connsiteX2" fmla="*/ 0 w 2412799"/>
                <a:gd name="connsiteY2" fmla="*/ 2412799 h 482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799" h="4825598">
                  <a:moveTo>
                    <a:pt x="2412799" y="0"/>
                  </a:moveTo>
                  <a:lnTo>
                    <a:pt x="2412799" y="4825598"/>
                  </a:lnTo>
                  <a:lnTo>
                    <a:pt x="0" y="24127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2" presetSubtype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id="11" nodeType="withEffect" presetClass="path" presetID="42" presetSubtype="0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3555 -0.04583 L -4.79167E-6 0.00023 " pathEditMode="relative" ptsTypes="">
                                      <p:cBhvr>
                                        <p:cTn dur="1000" fill="hold" id="12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decel="100000" fill="hold" grpId="0" id="13" nodeType="withEffect" presetClass="entr" presetID="2" presetSubtype="2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15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16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 animBg="1"/>
      <p:bldP spid="10486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12"/>
          <p:cNvGrpSpPr/>
          <p:nvPr/>
        </p:nvGrpSpPr>
        <p:grpSpPr>
          <a:xfrm>
            <a:off x="-52428" y="-716607"/>
            <a:ext cx="12207676" cy="7574925"/>
            <a:chOff x="-4803" y="-715337"/>
            <a:chExt cx="12207676" cy="7574925"/>
          </a:xfrm>
        </p:grpSpPr>
        <p:grpSp>
          <p:nvGrpSpPr>
            <p:cNvPr id="49" name="组合 13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048629" name="矩形 16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630" name="矩形 17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631" name="文本框 49"/>
              <p:cNvSpPr txBox="1"/>
              <p:nvPr/>
            </p:nvSpPr>
            <p:spPr>
              <a:xfrm>
                <a:off x="546517" y="410746"/>
                <a:ext cx="2249170" cy="372110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r>
                  <a:rPr altLang="en-US" dirty="0" sz="18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不同用户的权限区分</a:t>
                </a:r>
                <a:endParaRPr altLang="en-US" dirty="0" sz="18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8632" name="文本框 50"/>
              <p:cNvSpPr txBox="1"/>
              <p:nvPr/>
            </p:nvSpPr>
            <p:spPr>
              <a:xfrm>
                <a:off x="546517" y="710574"/>
                <a:ext cx="192868" cy="274234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l" defTabSz="963930"/>
                <a:endParaRPr altLang="zh-CN" dirty="0" sz="1200" lang="en-US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8633" name="菱形 14"/>
            <p:cNvSpPr/>
            <p:nvPr/>
          </p:nvSpPr>
          <p:spPr>
            <a:xfrm>
              <a:off x="161088" y="510659"/>
              <a:ext cx="382252" cy="382252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634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sp>
        <p:nvSpPr>
          <p:cNvPr id="1048635" name="PA-文本框 6"/>
          <p:cNvSpPr txBox="1"/>
          <p:nvPr>
            <p:custDataLst>
              <p:tags r:id="rId1"/>
            </p:custDataLst>
          </p:nvPr>
        </p:nvSpPr>
        <p:spPr>
          <a:xfrm>
            <a:off x="8143240" y="2007870"/>
            <a:ext cx="2520950" cy="701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剧院经理端</a:t>
            </a:r>
            <a:endParaRPr b="1" dirty="0" sz="14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b="1" dirty="0" sz="1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Theater Manager </a:t>
            </a:r>
            <a:r>
              <a:rPr b="1" dirty="0" sz="14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side</a:t>
            </a:r>
            <a:endParaRPr b="1" dirty="0" sz="14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b="1" dirty="0" sz="1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36" name="PA-文本框 42"/>
          <p:cNvSpPr txBox="1"/>
          <p:nvPr>
            <p:custDataLst>
              <p:tags r:id="rId2"/>
            </p:custDataLst>
          </p:nvPr>
        </p:nvSpPr>
        <p:spPr>
          <a:xfrm>
            <a:off x="8133715" y="2483485"/>
            <a:ext cx="3340735" cy="570865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en-US" dirty="0" sz="1200" lang="zh-CN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剧院经理端主要实现对剧目演出的管理和对票务统计和查询</a:t>
            </a:r>
            <a:endParaRPr altLang="en-US" dirty="0" sz="1200" lang="zh-CN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0" name="组合 26"/>
          <p:cNvGrpSpPr/>
          <p:nvPr/>
        </p:nvGrpSpPr>
        <p:grpSpPr>
          <a:xfrm>
            <a:off x="4057650" y="1720215"/>
            <a:ext cx="4070985" cy="3914775"/>
            <a:chOff x="2898" y="2928"/>
            <a:chExt cx="6411" cy="6165"/>
          </a:xfrm>
        </p:grpSpPr>
        <p:sp>
          <p:nvSpPr>
            <p:cNvPr id="1048637" name="Plaque 5"/>
            <p:cNvSpPr/>
            <p:nvPr/>
          </p:nvSpPr>
          <p:spPr>
            <a:xfrm>
              <a:off x="3880" y="3780"/>
              <a:ext cx="4448" cy="4447"/>
            </a:xfrm>
            <a:prstGeom prst="plaqu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bIns="45727" lIns="91452" rIns="91452" rtlCol="0" tIns="45727"/>
            <a:p>
              <a:pPr algn="ctr"/>
              <a:endParaRPr dirty="0"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38" name="Teardrop 7"/>
            <p:cNvSpPr/>
            <p:nvPr/>
          </p:nvSpPr>
          <p:spPr>
            <a:xfrm>
              <a:off x="6609" y="2928"/>
              <a:ext cx="2700" cy="2700"/>
            </a:xfrm>
            <a:prstGeom prst="teardrop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39" name="Teardrop 9"/>
            <p:cNvSpPr/>
            <p:nvPr/>
          </p:nvSpPr>
          <p:spPr>
            <a:xfrm rot="5400000">
              <a:off x="6609" y="6393"/>
              <a:ext cx="2700" cy="2700"/>
            </a:xfrm>
            <a:prstGeom prst="teardrop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40" name="Freeform 131"/>
            <p:cNvSpPr>
              <a:spLocks noEditPoints="1"/>
            </p:cNvSpPr>
            <p:nvPr/>
          </p:nvSpPr>
          <p:spPr bwMode="auto">
            <a:xfrm>
              <a:off x="5598" y="5400"/>
              <a:ext cx="1040" cy="1039"/>
            </a:xfrm>
            <a:custGeom>
              <a:avLst/>
              <a:ahLst/>
              <a:cxnLst>
                <a:cxn ang="0">
                  <a:pos x="55" y="28"/>
                </a:cxn>
                <a:cxn ang="0">
                  <a:pos x="27" y="55"/>
                </a:cxn>
                <a:cxn ang="0">
                  <a:pos x="0" y="28"/>
                </a:cxn>
                <a:cxn ang="0">
                  <a:pos x="27" y="0"/>
                </a:cxn>
                <a:cxn ang="0">
                  <a:pos x="55" y="28"/>
                </a:cxn>
                <a:cxn ang="0">
                  <a:pos x="42" y="28"/>
                </a:cxn>
                <a:cxn ang="0">
                  <a:pos x="41" y="26"/>
                </a:cxn>
                <a:cxn ang="0">
                  <a:pos x="21" y="14"/>
                </a:cxn>
                <a:cxn ang="0">
                  <a:pos x="19" y="14"/>
                </a:cxn>
                <a:cxn ang="0">
                  <a:pos x="18" y="16"/>
                </a:cxn>
                <a:cxn ang="0">
                  <a:pos x="18" y="39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1" y="41"/>
                </a:cxn>
                <a:cxn ang="0">
                  <a:pos x="41" y="30"/>
                </a:cxn>
                <a:cxn ang="0">
                  <a:pos x="42" y="28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43"/>
                    <a:pt x="42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close/>
                  <a:moveTo>
                    <a:pt x="42" y="28"/>
                  </a:moveTo>
                  <a:cubicBezTo>
                    <a:pt x="42" y="27"/>
                    <a:pt x="42" y="26"/>
                    <a:pt x="41" y="2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2" y="29"/>
                    <a:pt x="42" y="29"/>
                    <a:pt x="42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0952" compatLnSpc="1" lIns="121904" numCol="1" rIns="121904" tIns="60952" vert="horz" wrap="square"/>
            <a:p>
              <a:endParaRPr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41" name="Freeform 50"/>
            <p:cNvSpPr>
              <a:spLocks noEditPoints="1"/>
            </p:cNvSpPr>
            <p:nvPr/>
          </p:nvSpPr>
          <p:spPr bwMode="auto">
            <a:xfrm>
              <a:off x="7549" y="3574"/>
              <a:ext cx="908" cy="1171"/>
            </a:xfrm>
            <a:custGeom>
              <a:avLst/>
              <a:ahLst/>
              <a:cxnLst>
                <a:cxn ang="0">
                  <a:pos x="54" y="72"/>
                </a:cxn>
                <a:cxn ang="0">
                  <a:pos x="0" y="3"/>
                </a:cxn>
                <a:cxn ang="0">
                  <a:pos x="56" y="3"/>
                </a:cxn>
                <a:cxn ang="0">
                  <a:pos x="11" y="11"/>
                </a:cxn>
                <a:cxn ang="0">
                  <a:pos x="11" y="16"/>
                </a:cxn>
                <a:cxn ang="0">
                  <a:pos x="15" y="12"/>
                </a:cxn>
                <a:cxn ang="0">
                  <a:pos x="11" y="21"/>
                </a:cxn>
                <a:cxn ang="0">
                  <a:pos x="11" y="26"/>
                </a:cxn>
                <a:cxn ang="0">
                  <a:pos x="15" y="22"/>
                </a:cxn>
                <a:cxn ang="0">
                  <a:pos x="11" y="31"/>
                </a:cxn>
                <a:cxn ang="0">
                  <a:pos x="11" y="36"/>
                </a:cxn>
                <a:cxn ang="0">
                  <a:pos x="15" y="32"/>
                </a:cxn>
                <a:cxn ang="0">
                  <a:pos x="11" y="41"/>
                </a:cxn>
                <a:cxn ang="0">
                  <a:pos x="11" y="47"/>
                </a:cxn>
                <a:cxn ang="0">
                  <a:pos x="15" y="43"/>
                </a:cxn>
                <a:cxn ang="0">
                  <a:pos x="11" y="52"/>
                </a:cxn>
                <a:cxn ang="0">
                  <a:pos x="11" y="57"/>
                </a:cxn>
                <a:cxn ang="0">
                  <a:pos x="15" y="53"/>
                </a:cxn>
                <a:cxn ang="0">
                  <a:pos x="24" y="16"/>
                </a:cxn>
                <a:cxn ang="0">
                  <a:pos x="24" y="11"/>
                </a:cxn>
                <a:cxn ang="0">
                  <a:pos x="20" y="14"/>
                </a:cxn>
                <a:cxn ang="0">
                  <a:pos x="24" y="26"/>
                </a:cxn>
                <a:cxn ang="0">
                  <a:pos x="24" y="21"/>
                </a:cxn>
                <a:cxn ang="0">
                  <a:pos x="20" y="25"/>
                </a:cxn>
                <a:cxn ang="0">
                  <a:pos x="24" y="36"/>
                </a:cxn>
                <a:cxn ang="0">
                  <a:pos x="24" y="31"/>
                </a:cxn>
                <a:cxn ang="0">
                  <a:pos x="20" y="35"/>
                </a:cxn>
                <a:cxn ang="0">
                  <a:pos x="24" y="47"/>
                </a:cxn>
                <a:cxn ang="0">
                  <a:pos x="24" y="41"/>
                </a:cxn>
                <a:cxn ang="0">
                  <a:pos x="20" y="45"/>
                </a:cxn>
                <a:cxn ang="0">
                  <a:pos x="22" y="57"/>
                </a:cxn>
                <a:cxn ang="0">
                  <a:pos x="22" y="67"/>
                </a:cxn>
                <a:cxn ang="0">
                  <a:pos x="36" y="58"/>
                </a:cxn>
                <a:cxn ang="0">
                  <a:pos x="32" y="11"/>
                </a:cxn>
                <a:cxn ang="0">
                  <a:pos x="32" y="16"/>
                </a:cxn>
                <a:cxn ang="0">
                  <a:pos x="36" y="12"/>
                </a:cxn>
                <a:cxn ang="0">
                  <a:pos x="32" y="21"/>
                </a:cxn>
                <a:cxn ang="0">
                  <a:pos x="32" y="26"/>
                </a:cxn>
                <a:cxn ang="0">
                  <a:pos x="36" y="22"/>
                </a:cxn>
                <a:cxn ang="0">
                  <a:pos x="32" y="31"/>
                </a:cxn>
                <a:cxn ang="0">
                  <a:pos x="32" y="36"/>
                </a:cxn>
                <a:cxn ang="0">
                  <a:pos x="36" y="32"/>
                </a:cxn>
                <a:cxn ang="0">
                  <a:pos x="32" y="41"/>
                </a:cxn>
                <a:cxn ang="0">
                  <a:pos x="32" y="47"/>
                </a:cxn>
                <a:cxn ang="0">
                  <a:pos x="36" y="43"/>
                </a:cxn>
                <a:cxn ang="0">
                  <a:pos x="42" y="11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42" y="21"/>
                </a:cxn>
                <a:cxn ang="0">
                  <a:pos x="42" y="26"/>
                </a:cxn>
                <a:cxn ang="0">
                  <a:pos x="46" y="22"/>
                </a:cxn>
                <a:cxn ang="0">
                  <a:pos x="42" y="31"/>
                </a:cxn>
                <a:cxn ang="0">
                  <a:pos x="42" y="36"/>
                </a:cxn>
                <a:cxn ang="0">
                  <a:pos x="46" y="32"/>
                </a:cxn>
                <a:cxn ang="0">
                  <a:pos x="42" y="41"/>
                </a:cxn>
                <a:cxn ang="0">
                  <a:pos x="42" y="47"/>
                </a:cxn>
                <a:cxn ang="0">
                  <a:pos x="46" y="43"/>
                </a:cxn>
                <a:cxn ang="0">
                  <a:pos x="42" y="52"/>
                </a:cxn>
                <a:cxn ang="0">
                  <a:pos x="42" y="57"/>
                </a:cxn>
                <a:cxn ang="0">
                  <a:pos x="46" y="53"/>
                </a:cxn>
              </a:cxnLst>
              <a:rect l="0" t="0" r="r" b="b"/>
              <a:pathLst>
                <a:path w="56" h="72">
                  <a:moveTo>
                    <a:pt x="56" y="3"/>
                  </a:moveTo>
                  <a:cubicBezTo>
                    <a:pt x="56" y="70"/>
                    <a:pt x="56" y="70"/>
                    <a:pt x="56" y="70"/>
                  </a:cubicBezTo>
                  <a:cubicBezTo>
                    <a:pt x="56" y="71"/>
                    <a:pt x="55" y="72"/>
                    <a:pt x="54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0" y="71"/>
                    <a:pt x="0" y="7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3"/>
                  </a:cubicBezTo>
                  <a:close/>
                  <a:moveTo>
                    <a:pt x="15" y="12"/>
                  </a:moveTo>
                  <a:cubicBezTo>
                    <a:pt x="15" y="11"/>
                    <a:pt x="15" y="11"/>
                    <a:pt x="14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4"/>
                  </a:cubicBezTo>
                  <a:lnTo>
                    <a:pt x="15" y="12"/>
                  </a:lnTo>
                  <a:close/>
                  <a:moveTo>
                    <a:pt x="15" y="22"/>
                  </a:moveTo>
                  <a:cubicBezTo>
                    <a:pt x="15" y="21"/>
                    <a:pt x="15" y="21"/>
                    <a:pt x="14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1" y="26"/>
                    <a:pt x="11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5"/>
                    <a:pt x="15" y="25"/>
                  </a:cubicBezTo>
                  <a:lnTo>
                    <a:pt x="15" y="22"/>
                  </a:lnTo>
                  <a:close/>
                  <a:moveTo>
                    <a:pt x="15" y="32"/>
                  </a:moveTo>
                  <a:cubicBezTo>
                    <a:pt x="15" y="32"/>
                    <a:pt x="15" y="31"/>
                    <a:pt x="14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0" y="32"/>
                    <a:pt x="10" y="3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5"/>
                  </a:cubicBezTo>
                  <a:lnTo>
                    <a:pt x="15" y="32"/>
                  </a:lnTo>
                  <a:close/>
                  <a:moveTo>
                    <a:pt x="15" y="43"/>
                  </a:moveTo>
                  <a:cubicBezTo>
                    <a:pt x="15" y="42"/>
                    <a:pt x="15" y="41"/>
                    <a:pt x="14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0" y="42"/>
                    <a:pt x="10" y="43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1" y="47"/>
                    <a:pt x="1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6"/>
                    <a:pt x="15" y="45"/>
                  </a:cubicBezTo>
                  <a:lnTo>
                    <a:pt x="15" y="43"/>
                  </a:lnTo>
                  <a:close/>
                  <a:moveTo>
                    <a:pt x="15" y="53"/>
                  </a:moveTo>
                  <a:cubicBezTo>
                    <a:pt x="15" y="52"/>
                    <a:pt x="15" y="52"/>
                    <a:pt x="14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0" y="52"/>
                    <a:pt x="10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1" y="57"/>
                    <a:pt x="11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6"/>
                    <a:pt x="15" y="56"/>
                  </a:cubicBezTo>
                  <a:lnTo>
                    <a:pt x="15" y="53"/>
                  </a:lnTo>
                  <a:close/>
                  <a:moveTo>
                    <a:pt x="20" y="14"/>
                  </a:moveTo>
                  <a:cubicBezTo>
                    <a:pt x="20" y="15"/>
                    <a:pt x="21" y="16"/>
                    <a:pt x="2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4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0" y="11"/>
                    <a:pt x="20" y="12"/>
                  </a:cubicBezTo>
                  <a:lnTo>
                    <a:pt x="20" y="14"/>
                  </a:lnTo>
                  <a:close/>
                  <a:moveTo>
                    <a:pt x="20" y="25"/>
                  </a:moveTo>
                  <a:cubicBezTo>
                    <a:pt x="20" y="25"/>
                    <a:pt x="21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5"/>
                    <a:pt x="25" y="2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0" y="21"/>
                    <a:pt x="20" y="22"/>
                  </a:cubicBezTo>
                  <a:lnTo>
                    <a:pt x="20" y="25"/>
                  </a:lnTo>
                  <a:close/>
                  <a:moveTo>
                    <a:pt x="20" y="35"/>
                  </a:moveTo>
                  <a:cubicBezTo>
                    <a:pt x="20" y="36"/>
                    <a:pt x="21" y="36"/>
                    <a:pt x="22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1"/>
                    <a:pt x="24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1"/>
                    <a:pt x="20" y="32"/>
                    <a:pt x="20" y="32"/>
                  </a:cubicBezTo>
                  <a:lnTo>
                    <a:pt x="20" y="35"/>
                  </a:lnTo>
                  <a:close/>
                  <a:moveTo>
                    <a:pt x="20" y="45"/>
                  </a:moveTo>
                  <a:cubicBezTo>
                    <a:pt x="20" y="46"/>
                    <a:pt x="21" y="47"/>
                    <a:pt x="2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1"/>
                    <a:pt x="24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1"/>
                    <a:pt x="20" y="42"/>
                    <a:pt x="20" y="43"/>
                  </a:cubicBezTo>
                  <a:lnTo>
                    <a:pt x="20" y="45"/>
                  </a:lnTo>
                  <a:close/>
                  <a:moveTo>
                    <a:pt x="36" y="58"/>
                  </a:moveTo>
                  <a:cubicBezTo>
                    <a:pt x="36" y="57"/>
                    <a:pt x="35" y="57"/>
                    <a:pt x="34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8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21" y="67"/>
                    <a:pt x="22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6" y="67"/>
                    <a:pt x="36" y="66"/>
                  </a:cubicBezTo>
                  <a:lnTo>
                    <a:pt x="36" y="58"/>
                  </a:lnTo>
                  <a:close/>
                  <a:moveTo>
                    <a:pt x="36" y="12"/>
                  </a:moveTo>
                  <a:cubicBezTo>
                    <a:pt x="36" y="11"/>
                    <a:pt x="35" y="11"/>
                    <a:pt x="34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2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6" y="15"/>
                    <a:pt x="36" y="14"/>
                  </a:cubicBezTo>
                  <a:lnTo>
                    <a:pt x="36" y="12"/>
                  </a:lnTo>
                  <a:close/>
                  <a:moveTo>
                    <a:pt x="36" y="22"/>
                  </a:moveTo>
                  <a:cubicBezTo>
                    <a:pt x="36" y="21"/>
                    <a:pt x="35" y="21"/>
                    <a:pt x="34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lnTo>
                    <a:pt x="36" y="22"/>
                  </a:lnTo>
                  <a:close/>
                  <a:moveTo>
                    <a:pt x="36" y="32"/>
                  </a:moveTo>
                  <a:cubicBezTo>
                    <a:pt x="36" y="32"/>
                    <a:pt x="35" y="31"/>
                    <a:pt x="34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6"/>
                    <a:pt x="36" y="35"/>
                  </a:cubicBezTo>
                  <a:lnTo>
                    <a:pt x="36" y="32"/>
                  </a:lnTo>
                  <a:close/>
                  <a:moveTo>
                    <a:pt x="36" y="43"/>
                  </a:moveTo>
                  <a:cubicBezTo>
                    <a:pt x="36" y="42"/>
                    <a:pt x="35" y="41"/>
                    <a:pt x="34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2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6" y="46"/>
                    <a:pt x="36" y="45"/>
                  </a:cubicBezTo>
                  <a:lnTo>
                    <a:pt x="36" y="43"/>
                  </a:lnTo>
                  <a:close/>
                  <a:moveTo>
                    <a:pt x="46" y="12"/>
                  </a:moveTo>
                  <a:cubicBezTo>
                    <a:pt x="46" y="11"/>
                    <a:pt x="45" y="11"/>
                    <a:pt x="45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1"/>
                    <a:pt x="41" y="11"/>
                    <a:pt x="41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6"/>
                    <a:pt x="4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6" y="15"/>
                    <a:pt x="46" y="14"/>
                  </a:cubicBezTo>
                  <a:lnTo>
                    <a:pt x="46" y="12"/>
                  </a:lnTo>
                  <a:close/>
                  <a:moveTo>
                    <a:pt x="46" y="22"/>
                  </a:moveTo>
                  <a:cubicBezTo>
                    <a:pt x="46" y="21"/>
                    <a:pt x="45" y="21"/>
                    <a:pt x="45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2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6"/>
                    <a:pt x="42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6" y="25"/>
                    <a:pt x="46" y="25"/>
                  </a:cubicBezTo>
                  <a:lnTo>
                    <a:pt x="46" y="22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2"/>
                    <a:pt x="41" y="32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1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7"/>
                    <a:pt x="4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0952" compatLnSpc="1" lIns="121904" numCol="1" rIns="121904" tIns="60952" vert="horz" wrap="square"/>
            <a:p>
              <a:endParaRPr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42" name="Freeform 57"/>
            <p:cNvSpPr>
              <a:spLocks noEditPoints="1"/>
            </p:cNvSpPr>
            <p:nvPr/>
          </p:nvSpPr>
          <p:spPr bwMode="auto">
            <a:xfrm>
              <a:off x="7549" y="7379"/>
              <a:ext cx="1073" cy="951"/>
            </a:xfrm>
            <a:custGeom>
              <a:av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0952" compatLnSpc="1" lIns="121904" numCol="1" rIns="121904" tIns="60952" vert="horz" wrap="square"/>
            <a:p>
              <a:endParaRPr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43" name="Teardrop 7"/>
            <p:cNvSpPr/>
            <p:nvPr/>
          </p:nvSpPr>
          <p:spPr>
            <a:xfrm rot="16200000">
              <a:off x="2898" y="2928"/>
              <a:ext cx="2700" cy="2700"/>
            </a:xfrm>
            <a:prstGeom prst="teardrop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44" name="Teardrop 7"/>
            <p:cNvSpPr/>
            <p:nvPr/>
          </p:nvSpPr>
          <p:spPr>
            <a:xfrm rot="10800000">
              <a:off x="2898" y="6393"/>
              <a:ext cx="2700" cy="2700"/>
            </a:xfrm>
            <a:prstGeom prst="teardrop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45" name="Freeform 50"/>
            <p:cNvSpPr>
              <a:spLocks noEditPoints="1"/>
            </p:cNvSpPr>
            <p:nvPr/>
          </p:nvSpPr>
          <p:spPr bwMode="auto">
            <a:xfrm>
              <a:off x="3795" y="3740"/>
              <a:ext cx="908" cy="1171"/>
            </a:xfrm>
            <a:custGeom>
              <a:avLst/>
              <a:ahLst/>
              <a:cxnLst>
                <a:cxn ang="0">
                  <a:pos x="54" y="72"/>
                </a:cxn>
                <a:cxn ang="0">
                  <a:pos x="0" y="3"/>
                </a:cxn>
                <a:cxn ang="0">
                  <a:pos x="56" y="3"/>
                </a:cxn>
                <a:cxn ang="0">
                  <a:pos x="11" y="11"/>
                </a:cxn>
                <a:cxn ang="0">
                  <a:pos x="11" y="16"/>
                </a:cxn>
                <a:cxn ang="0">
                  <a:pos x="15" y="12"/>
                </a:cxn>
                <a:cxn ang="0">
                  <a:pos x="11" y="21"/>
                </a:cxn>
                <a:cxn ang="0">
                  <a:pos x="11" y="26"/>
                </a:cxn>
                <a:cxn ang="0">
                  <a:pos x="15" y="22"/>
                </a:cxn>
                <a:cxn ang="0">
                  <a:pos x="11" y="31"/>
                </a:cxn>
                <a:cxn ang="0">
                  <a:pos x="11" y="36"/>
                </a:cxn>
                <a:cxn ang="0">
                  <a:pos x="15" y="32"/>
                </a:cxn>
                <a:cxn ang="0">
                  <a:pos x="11" y="41"/>
                </a:cxn>
                <a:cxn ang="0">
                  <a:pos x="11" y="47"/>
                </a:cxn>
                <a:cxn ang="0">
                  <a:pos x="15" y="43"/>
                </a:cxn>
                <a:cxn ang="0">
                  <a:pos x="11" y="52"/>
                </a:cxn>
                <a:cxn ang="0">
                  <a:pos x="11" y="57"/>
                </a:cxn>
                <a:cxn ang="0">
                  <a:pos x="15" y="53"/>
                </a:cxn>
                <a:cxn ang="0">
                  <a:pos x="24" y="16"/>
                </a:cxn>
                <a:cxn ang="0">
                  <a:pos x="24" y="11"/>
                </a:cxn>
                <a:cxn ang="0">
                  <a:pos x="20" y="14"/>
                </a:cxn>
                <a:cxn ang="0">
                  <a:pos x="24" y="26"/>
                </a:cxn>
                <a:cxn ang="0">
                  <a:pos x="24" y="21"/>
                </a:cxn>
                <a:cxn ang="0">
                  <a:pos x="20" y="25"/>
                </a:cxn>
                <a:cxn ang="0">
                  <a:pos x="24" y="36"/>
                </a:cxn>
                <a:cxn ang="0">
                  <a:pos x="24" y="31"/>
                </a:cxn>
                <a:cxn ang="0">
                  <a:pos x="20" y="35"/>
                </a:cxn>
                <a:cxn ang="0">
                  <a:pos x="24" y="47"/>
                </a:cxn>
                <a:cxn ang="0">
                  <a:pos x="24" y="41"/>
                </a:cxn>
                <a:cxn ang="0">
                  <a:pos x="20" y="45"/>
                </a:cxn>
                <a:cxn ang="0">
                  <a:pos x="22" y="57"/>
                </a:cxn>
                <a:cxn ang="0">
                  <a:pos x="22" y="67"/>
                </a:cxn>
                <a:cxn ang="0">
                  <a:pos x="36" y="58"/>
                </a:cxn>
                <a:cxn ang="0">
                  <a:pos x="32" y="11"/>
                </a:cxn>
                <a:cxn ang="0">
                  <a:pos x="32" y="16"/>
                </a:cxn>
                <a:cxn ang="0">
                  <a:pos x="36" y="12"/>
                </a:cxn>
                <a:cxn ang="0">
                  <a:pos x="32" y="21"/>
                </a:cxn>
                <a:cxn ang="0">
                  <a:pos x="32" y="26"/>
                </a:cxn>
                <a:cxn ang="0">
                  <a:pos x="36" y="22"/>
                </a:cxn>
                <a:cxn ang="0">
                  <a:pos x="32" y="31"/>
                </a:cxn>
                <a:cxn ang="0">
                  <a:pos x="32" y="36"/>
                </a:cxn>
                <a:cxn ang="0">
                  <a:pos x="36" y="32"/>
                </a:cxn>
                <a:cxn ang="0">
                  <a:pos x="32" y="41"/>
                </a:cxn>
                <a:cxn ang="0">
                  <a:pos x="32" y="47"/>
                </a:cxn>
                <a:cxn ang="0">
                  <a:pos x="36" y="43"/>
                </a:cxn>
                <a:cxn ang="0">
                  <a:pos x="42" y="11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42" y="21"/>
                </a:cxn>
                <a:cxn ang="0">
                  <a:pos x="42" y="26"/>
                </a:cxn>
                <a:cxn ang="0">
                  <a:pos x="46" y="22"/>
                </a:cxn>
                <a:cxn ang="0">
                  <a:pos x="42" y="31"/>
                </a:cxn>
                <a:cxn ang="0">
                  <a:pos x="42" y="36"/>
                </a:cxn>
                <a:cxn ang="0">
                  <a:pos x="46" y="32"/>
                </a:cxn>
                <a:cxn ang="0">
                  <a:pos x="42" y="41"/>
                </a:cxn>
                <a:cxn ang="0">
                  <a:pos x="42" y="47"/>
                </a:cxn>
                <a:cxn ang="0">
                  <a:pos x="46" y="43"/>
                </a:cxn>
                <a:cxn ang="0">
                  <a:pos x="42" y="52"/>
                </a:cxn>
                <a:cxn ang="0">
                  <a:pos x="42" y="57"/>
                </a:cxn>
                <a:cxn ang="0">
                  <a:pos x="46" y="53"/>
                </a:cxn>
              </a:cxnLst>
              <a:rect l="0" t="0" r="r" b="b"/>
              <a:pathLst>
                <a:path w="56" h="72">
                  <a:moveTo>
                    <a:pt x="56" y="3"/>
                  </a:moveTo>
                  <a:cubicBezTo>
                    <a:pt x="56" y="70"/>
                    <a:pt x="56" y="70"/>
                    <a:pt x="56" y="70"/>
                  </a:cubicBezTo>
                  <a:cubicBezTo>
                    <a:pt x="56" y="71"/>
                    <a:pt x="55" y="72"/>
                    <a:pt x="54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0" y="71"/>
                    <a:pt x="0" y="7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3"/>
                  </a:cubicBezTo>
                  <a:close/>
                  <a:moveTo>
                    <a:pt x="15" y="12"/>
                  </a:moveTo>
                  <a:cubicBezTo>
                    <a:pt x="15" y="11"/>
                    <a:pt x="15" y="11"/>
                    <a:pt x="14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4"/>
                  </a:cubicBezTo>
                  <a:lnTo>
                    <a:pt x="15" y="12"/>
                  </a:lnTo>
                  <a:close/>
                  <a:moveTo>
                    <a:pt x="15" y="22"/>
                  </a:moveTo>
                  <a:cubicBezTo>
                    <a:pt x="15" y="21"/>
                    <a:pt x="15" y="21"/>
                    <a:pt x="14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1" y="26"/>
                    <a:pt x="11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5"/>
                    <a:pt x="15" y="25"/>
                  </a:cubicBezTo>
                  <a:lnTo>
                    <a:pt x="15" y="22"/>
                  </a:lnTo>
                  <a:close/>
                  <a:moveTo>
                    <a:pt x="15" y="32"/>
                  </a:moveTo>
                  <a:cubicBezTo>
                    <a:pt x="15" y="32"/>
                    <a:pt x="15" y="31"/>
                    <a:pt x="14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0" y="32"/>
                    <a:pt x="10" y="3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5"/>
                  </a:cubicBezTo>
                  <a:lnTo>
                    <a:pt x="15" y="32"/>
                  </a:lnTo>
                  <a:close/>
                  <a:moveTo>
                    <a:pt x="15" y="43"/>
                  </a:moveTo>
                  <a:cubicBezTo>
                    <a:pt x="15" y="42"/>
                    <a:pt x="15" y="41"/>
                    <a:pt x="14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0" y="42"/>
                    <a:pt x="10" y="43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1" y="47"/>
                    <a:pt x="1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6"/>
                    <a:pt x="15" y="45"/>
                  </a:cubicBezTo>
                  <a:lnTo>
                    <a:pt x="15" y="43"/>
                  </a:lnTo>
                  <a:close/>
                  <a:moveTo>
                    <a:pt x="15" y="53"/>
                  </a:moveTo>
                  <a:cubicBezTo>
                    <a:pt x="15" y="52"/>
                    <a:pt x="15" y="52"/>
                    <a:pt x="14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0" y="52"/>
                    <a:pt x="10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1" y="57"/>
                    <a:pt x="11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6"/>
                    <a:pt x="15" y="56"/>
                  </a:cubicBezTo>
                  <a:lnTo>
                    <a:pt x="15" y="53"/>
                  </a:lnTo>
                  <a:close/>
                  <a:moveTo>
                    <a:pt x="20" y="14"/>
                  </a:moveTo>
                  <a:cubicBezTo>
                    <a:pt x="20" y="15"/>
                    <a:pt x="21" y="16"/>
                    <a:pt x="2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4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0" y="11"/>
                    <a:pt x="20" y="12"/>
                  </a:cubicBezTo>
                  <a:lnTo>
                    <a:pt x="20" y="14"/>
                  </a:lnTo>
                  <a:close/>
                  <a:moveTo>
                    <a:pt x="20" y="25"/>
                  </a:moveTo>
                  <a:cubicBezTo>
                    <a:pt x="20" y="25"/>
                    <a:pt x="21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5"/>
                    <a:pt x="25" y="2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0" y="21"/>
                    <a:pt x="20" y="22"/>
                  </a:cubicBezTo>
                  <a:lnTo>
                    <a:pt x="20" y="25"/>
                  </a:lnTo>
                  <a:close/>
                  <a:moveTo>
                    <a:pt x="20" y="35"/>
                  </a:moveTo>
                  <a:cubicBezTo>
                    <a:pt x="20" y="36"/>
                    <a:pt x="21" y="36"/>
                    <a:pt x="22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1"/>
                    <a:pt x="24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1"/>
                    <a:pt x="20" y="32"/>
                    <a:pt x="20" y="32"/>
                  </a:cubicBezTo>
                  <a:lnTo>
                    <a:pt x="20" y="35"/>
                  </a:lnTo>
                  <a:close/>
                  <a:moveTo>
                    <a:pt x="20" y="45"/>
                  </a:moveTo>
                  <a:cubicBezTo>
                    <a:pt x="20" y="46"/>
                    <a:pt x="21" y="47"/>
                    <a:pt x="2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1"/>
                    <a:pt x="24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1"/>
                    <a:pt x="20" y="42"/>
                    <a:pt x="20" y="43"/>
                  </a:cubicBezTo>
                  <a:lnTo>
                    <a:pt x="20" y="45"/>
                  </a:lnTo>
                  <a:close/>
                  <a:moveTo>
                    <a:pt x="36" y="58"/>
                  </a:moveTo>
                  <a:cubicBezTo>
                    <a:pt x="36" y="57"/>
                    <a:pt x="35" y="57"/>
                    <a:pt x="34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8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21" y="67"/>
                    <a:pt x="22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6" y="67"/>
                    <a:pt x="36" y="66"/>
                  </a:cubicBezTo>
                  <a:lnTo>
                    <a:pt x="36" y="58"/>
                  </a:lnTo>
                  <a:close/>
                  <a:moveTo>
                    <a:pt x="36" y="12"/>
                  </a:moveTo>
                  <a:cubicBezTo>
                    <a:pt x="36" y="11"/>
                    <a:pt x="35" y="11"/>
                    <a:pt x="34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2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6" y="15"/>
                    <a:pt x="36" y="14"/>
                  </a:cubicBezTo>
                  <a:lnTo>
                    <a:pt x="36" y="12"/>
                  </a:lnTo>
                  <a:close/>
                  <a:moveTo>
                    <a:pt x="36" y="22"/>
                  </a:moveTo>
                  <a:cubicBezTo>
                    <a:pt x="36" y="21"/>
                    <a:pt x="35" y="21"/>
                    <a:pt x="34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lnTo>
                    <a:pt x="36" y="22"/>
                  </a:lnTo>
                  <a:close/>
                  <a:moveTo>
                    <a:pt x="36" y="32"/>
                  </a:moveTo>
                  <a:cubicBezTo>
                    <a:pt x="36" y="32"/>
                    <a:pt x="35" y="31"/>
                    <a:pt x="34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6"/>
                    <a:pt x="36" y="35"/>
                  </a:cubicBezTo>
                  <a:lnTo>
                    <a:pt x="36" y="32"/>
                  </a:lnTo>
                  <a:close/>
                  <a:moveTo>
                    <a:pt x="36" y="43"/>
                  </a:moveTo>
                  <a:cubicBezTo>
                    <a:pt x="36" y="42"/>
                    <a:pt x="35" y="41"/>
                    <a:pt x="34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2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6" y="46"/>
                    <a:pt x="36" y="45"/>
                  </a:cubicBezTo>
                  <a:lnTo>
                    <a:pt x="36" y="43"/>
                  </a:lnTo>
                  <a:close/>
                  <a:moveTo>
                    <a:pt x="46" y="12"/>
                  </a:moveTo>
                  <a:cubicBezTo>
                    <a:pt x="46" y="11"/>
                    <a:pt x="45" y="11"/>
                    <a:pt x="45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1"/>
                    <a:pt x="41" y="11"/>
                    <a:pt x="41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6"/>
                    <a:pt x="4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6" y="15"/>
                    <a:pt x="46" y="14"/>
                  </a:cubicBezTo>
                  <a:lnTo>
                    <a:pt x="46" y="12"/>
                  </a:lnTo>
                  <a:close/>
                  <a:moveTo>
                    <a:pt x="46" y="22"/>
                  </a:moveTo>
                  <a:cubicBezTo>
                    <a:pt x="46" y="21"/>
                    <a:pt x="45" y="21"/>
                    <a:pt x="45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2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6"/>
                    <a:pt x="42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6" y="25"/>
                    <a:pt x="46" y="25"/>
                  </a:cubicBezTo>
                  <a:lnTo>
                    <a:pt x="46" y="22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2"/>
                    <a:pt x="41" y="32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1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7"/>
                    <a:pt x="4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0952" compatLnSpc="1" lIns="121904" numCol="1" rIns="121904" tIns="60952" vert="horz" wrap="square"/>
            <a:p>
              <a:endParaRPr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46" name="Freeform 57"/>
            <p:cNvSpPr>
              <a:spLocks noEditPoints="1"/>
            </p:cNvSpPr>
            <p:nvPr/>
          </p:nvSpPr>
          <p:spPr bwMode="auto">
            <a:xfrm>
              <a:off x="3795" y="7379"/>
              <a:ext cx="1073" cy="951"/>
            </a:xfrm>
            <a:custGeom>
              <a:av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t" anchorCtr="0" bIns="60952" compatLnSpc="1" lIns="121904" numCol="1" rIns="121904" tIns="60952" vert="horz" wrap="square"/>
            <a:p>
              <a:endParaRPr sz="3600"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647" name="PA-文本框 6"/>
          <p:cNvSpPr txBox="1"/>
          <p:nvPr>
            <p:custDataLst>
              <p:tags r:id="rId3"/>
            </p:custDataLst>
          </p:nvPr>
        </p:nvSpPr>
        <p:spPr>
          <a:xfrm>
            <a:off x="1517650" y="2007870"/>
            <a:ext cx="2526030" cy="52197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1" dirty="0" sz="1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系统管理员端</a:t>
            </a:r>
            <a:endParaRPr b="1" dirty="0" sz="1400" lang="zh-CN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/>
            <a:r>
              <a:rPr b="1" dirty="0" sz="14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System administrator side</a:t>
            </a:r>
            <a:endParaRPr b="1" dirty="0" sz="1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48" name="PA-文本框 42"/>
          <p:cNvSpPr txBox="1"/>
          <p:nvPr>
            <p:custDataLst>
              <p:tags r:id="rId4"/>
            </p:custDataLst>
          </p:nvPr>
        </p:nvSpPr>
        <p:spPr>
          <a:xfrm>
            <a:off x="-53340" y="2610485"/>
            <a:ext cx="3970020" cy="330835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altLang="id-ID" dirty="0" sz="1200" lang="zh-CN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系统管理员端实现基础的用户管理，演出厅和座位配置</a:t>
            </a:r>
            <a:endParaRPr altLang="id-ID" dirty="0" sz="1200" lang="zh-CN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49" name="PA-文本框 42"/>
          <p:cNvSpPr txBox="1"/>
          <p:nvPr>
            <p:custDataLst>
              <p:tags r:id="rId5"/>
            </p:custDataLst>
          </p:nvPr>
        </p:nvSpPr>
        <p:spPr>
          <a:xfrm>
            <a:off x="575945" y="4870450"/>
            <a:ext cx="3340735" cy="570865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altLang="en-US" dirty="0" sz="1200" lang="zh-CN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售票员端实现对演出和演出票的查询，以及进行售退票操作和销售额统计</a:t>
            </a:r>
            <a:endParaRPr dirty="0" sz="1200" lang="id-ID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50" name="PA-文本框 6"/>
          <p:cNvSpPr txBox="1"/>
          <p:nvPr>
            <p:custDataLst>
              <p:tags r:id="rId6"/>
            </p:custDataLst>
          </p:nvPr>
        </p:nvSpPr>
        <p:spPr>
          <a:xfrm>
            <a:off x="1990208" y="4312386"/>
            <a:ext cx="1926666" cy="52197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en-US" b="1" dirty="0" sz="1400" 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售票员端</a:t>
            </a:r>
            <a:endParaRPr b="1" dirty="0" sz="1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/>
            <a:r>
              <a:rPr b="1" dirty="0" sz="14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Conductor side</a:t>
            </a:r>
            <a:endParaRPr b="1" dirty="0" sz="1400"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34"/>
          <p:cNvGrpSpPr/>
          <p:nvPr/>
        </p:nvGrpSpPr>
        <p:grpSpPr>
          <a:xfrm>
            <a:off x="-4803" y="-737562"/>
            <a:ext cx="12207676" cy="7574925"/>
            <a:chOff x="-4803" y="-715337"/>
            <a:chExt cx="12207676" cy="7574925"/>
          </a:xfrm>
        </p:grpSpPr>
        <p:grpSp>
          <p:nvGrpSpPr>
            <p:cNvPr id="55" name="组合 35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048654" name="矩形 38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655" name="矩形 39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656" name="文本框 49"/>
              <p:cNvSpPr txBox="1"/>
              <p:nvPr/>
            </p:nvSpPr>
            <p:spPr>
              <a:xfrm>
                <a:off x="546517" y="410746"/>
                <a:ext cx="3102954" cy="363134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 indent="457200"/>
                <a:r>
                  <a:rPr altLang="zh-CN" dirty="0" sz="180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TTMS</a:t>
                </a:r>
                <a:r>
                  <a:rPr altLang="en-US" dirty="0" sz="18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项目端口功能简介</a:t>
                </a:r>
                <a:endParaRPr altLang="en-US" dirty="0" sz="18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8657" name="文本框 50"/>
              <p:cNvSpPr txBox="1"/>
              <p:nvPr/>
            </p:nvSpPr>
            <p:spPr>
              <a:xfrm>
                <a:off x="546517" y="710574"/>
                <a:ext cx="192868" cy="274234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endParaRPr altLang="en-US" dirty="0" sz="1200" lang="zh-CN" spc="6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8658" name="菱形 36"/>
            <p:cNvSpPr/>
            <p:nvPr/>
          </p:nvSpPr>
          <p:spPr>
            <a:xfrm>
              <a:off x="161088" y="510659"/>
              <a:ext cx="382252" cy="382252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659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grpSp>
        <p:nvGrpSpPr>
          <p:cNvPr id="56" name="组合 1"/>
          <p:cNvGrpSpPr/>
          <p:nvPr/>
        </p:nvGrpSpPr>
        <p:grpSpPr>
          <a:xfrm>
            <a:off x="2902744" y="1940084"/>
            <a:ext cx="6655902" cy="1969320"/>
            <a:chOff x="1062514" y="1359694"/>
            <a:chExt cx="5242560" cy="1551146"/>
          </a:xfrm>
        </p:grpSpPr>
        <p:cxnSp>
          <p:nvCxnSpPr>
            <p:cNvPr id="3145728" name="直接箭头连接符 72"/>
            <p:cNvCxnSpPr>
              <a:cxnSpLocks/>
            </p:cNvCxnSpPr>
            <p:nvPr/>
          </p:nvCxnSpPr>
          <p:spPr>
            <a:xfrm>
              <a:off x="1907382" y="1359694"/>
              <a:ext cx="4286" cy="850583"/>
            </a:xfrm>
            <a:prstGeom prst="straightConnector1"/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直接箭头连接符 25"/>
            <p:cNvCxnSpPr>
              <a:cxnSpLocks/>
            </p:cNvCxnSpPr>
            <p:nvPr/>
          </p:nvCxnSpPr>
          <p:spPr>
            <a:xfrm>
              <a:off x="5454492" y="1359694"/>
              <a:ext cx="4286" cy="850583"/>
            </a:xfrm>
            <a:prstGeom prst="straightConnector1"/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箭头连接符 26"/>
            <p:cNvCxnSpPr>
              <a:cxnSpLocks/>
            </p:cNvCxnSpPr>
            <p:nvPr/>
          </p:nvCxnSpPr>
          <p:spPr>
            <a:xfrm>
              <a:off x="3680937" y="1359694"/>
              <a:ext cx="4286" cy="850583"/>
            </a:xfrm>
            <a:prstGeom prst="straightConnector1"/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0" name="燕尾形 6"/>
            <p:cNvSpPr/>
            <p:nvPr/>
          </p:nvSpPr>
          <p:spPr>
            <a:xfrm>
              <a:off x="1062514" y="1359694"/>
              <a:ext cx="1695450" cy="203359"/>
            </a:xfrm>
            <a:prstGeom prst="chevron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bIns="34290" lIns="68580" rIns="68580" rtlCol="0" tIns="3429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661" name="燕尾形 7"/>
            <p:cNvSpPr/>
            <p:nvPr/>
          </p:nvSpPr>
          <p:spPr>
            <a:xfrm>
              <a:off x="2836069" y="1359694"/>
              <a:ext cx="1695450" cy="203359"/>
            </a:xfrm>
            <a:prstGeom prst="chevron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bIns="34290" lIns="68580" rIns="68580" rtlCol="0" tIns="3429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662" name="燕尾形 8"/>
            <p:cNvSpPr/>
            <p:nvPr/>
          </p:nvSpPr>
          <p:spPr>
            <a:xfrm>
              <a:off x="4609624" y="1359694"/>
              <a:ext cx="1695450" cy="203359"/>
            </a:xfrm>
            <a:prstGeom prst="chevron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bIns="34290" lIns="68580" rIns="68580" rtlCol="0" tIns="34290"/>
            <a:p>
              <a:pPr algn="ctr"/>
              <a:endParaRPr altLang="en-US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57" name="组合 11"/>
            <p:cNvGrpSpPr/>
            <p:nvPr/>
          </p:nvGrpSpPr>
          <p:grpSpPr>
            <a:xfrm>
              <a:off x="1570673" y="2232660"/>
              <a:ext cx="678180" cy="678180"/>
              <a:chOff x="3297" y="5385"/>
              <a:chExt cx="1424" cy="1424"/>
            </a:xfrm>
          </p:grpSpPr>
          <p:sp>
            <p:nvSpPr>
              <p:cNvPr id="1048663" name="椭圆 18"/>
              <p:cNvSpPr>
                <a:spLocks noChangeAspect="1"/>
              </p:cNvSpPr>
              <p:nvPr/>
            </p:nvSpPr>
            <p:spPr>
              <a:xfrm>
                <a:off x="3297" y="5385"/>
                <a:ext cx="1424" cy="1424"/>
              </a:xfrm>
              <a:prstGeom prst="ellipse"/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sz="2400" lang="zh-CN">
                  <a:cs typeface="+mn-ea"/>
                  <a:sym typeface="+mn-lt"/>
                </a:endParaRPr>
              </a:p>
            </p:txBody>
          </p:sp>
          <p:sp>
            <p:nvSpPr>
              <p:cNvPr id="1048664" name="Freeform 218"/>
              <p:cNvSpPr>
                <a:spLocks noChangeAspect="1" noEditPoints="1"/>
              </p:cNvSpPr>
              <p:nvPr/>
            </p:nvSpPr>
            <p:spPr bwMode="auto">
              <a:xfrm>
                <a:off x="3637" y="5704"/>
                <a:ext cx="745" cy="783"/>
              </a:xfrm>
              <a:custGeom>
                <a:avLst/>
                <a:gdLst>
                  <a:gd name="T0" fmla="*/ 61 w 117"/>
                  <a:gd name="T1" fmla="*/ 38 h 123"/>
                  <a:gd name="T2" fmla="*/ 72 w 117"/>
                  <a:gd name="T3" fmla="*/ 43 h 123"/>
                  <a:gd name="T4" fmla="*/ 76 w 117"/>
                  <a:gd name="T5" fmla="*/ 47 h 123"/>
                  <a:gd name="T6" fmla="*/ 63 w 117"/>
                  <a:gd name="T7" fmla="*/ 62 h 123"/>
                  <a:gd name="T8" fmla="*/ 61 w 117"/>
                  <a:gd name="T9" fmla="*/ 59 h 123"/>
                  <a:gd name="T10" fmla="*/ 54 w 117"/>
                  <a:gd name="T11" fmla="*/ 57 h 123"/>
                  <a:gd name="T12" fmla="*/ 49 w 117"/>
                  <a:gd name="T13" fmla="*/ 59 h 123"/>
                  <a:gd name="T14" fmla="*/ 24 w 117"/>
                  <a:gd name="T15" fmla="*/ 83 h 123"/>
                  <a:gd name="T16" fmla="*/ 20 w 117"/>
                  <a:gd name="T17" fmla="*/ 88 h 123"/>
                  <a:gd name="T18" fmla="*/ 20 w 117"/>
                  <a:gd name="T19" fmla="*/ 94 h 123"/>
                  <a:gd name="T20" fmla="*/ 24 w 117"/>
                  <a:gd name="T21" fmla="*/ 100 h 123"/>
                  <a:gd name="T22" fmla="*/ 27 w 117"/>
                  <a:gd name="T23" fmla="*/ 102 h 123"/>
                  <a:gd name="T24" fmla="*/ 33 w 117"/>
                  <a:gd name="T25" fmla="*/ 104 h 123"/>
                  <a:gd name="T26" fmla="*/ 38 w 117"/>
                  <a:gd name="T27" fmla="*/ 102 h 123"/>
                  <a:gd name="T28" fmla="*/ 51 w 117"/>
                  <a:gd name="T29" fmla="*/ 91 h 123"/>
                  <a:gd name="T30" fmla="*/ 58 w 117"/>
                  <a:gd name="T31" fmla="*/ 88 h 123"/>
                  <a:gd name="T32" fmla="*/ 65 w 117"/>
                  <a:gd name="T33" fmla="*/ 91 h 123"/>
                  <a:gd name="T34" fmla="*/ 67 w 117"/>
                  <a:gd name="T35" fmla="*/ 97 h 123"/>
                  <a:gd name="T36" fmla="*/ 65 w 117"/>
                  <a:gd name="T37" fmla="*/ 104 h 123"/>
                  <a:gd name="T38" fmla="*/ 45 w 117"/>
                  <a:gd name="T39" fmla="*/ 121 h 123"/>
                  <a:gd name="T40" fmla="*/ 33 w 117"/>
                  <a:gd name="T41" fmla="*/ 123 h 123"/>
                  <a:gd name="T42" fmla="*/ 11 w 117"/>
                  <a:gd name="T43" fmla="*/ 114 h 123"/>
                  <a:gd name="T44" fmla="*/ 3 w 117"/>
                  <a:gd name="T45" fmla="*/ 102 h 123"/>
                  <a:gd name="T46" fmla="*/ 3 w 117"/>
                  <a:gd name="T47" fmla="*/ 79 h 123"/>
                  <a:gd name="T48" fmla="*/ 32 w 117"/>
                  <a:gd name="T49" fmla="*/ 47 h 123"/>
                  <a:gd name="T50" fmla="*/ 54 w 117"/>
                  <a:gd name="T51" fmla="*/ 38 h 123"/>
                  <a:gd name="T52" fmla="*/ 97 w 117"/>
                  <a:gd name="T53" fmla="*/ 3 h 123"/>
                  <a:gd name="T54" fmla="*/ 108 w 117"/>
                  <a:gd name="T55" fmla="*/ 9 h 123"/>
                  <a:gd name="T56" fmla="*/ 117 w 117"/>
                  <a:gd name="T57" fmla="*/ 32 h 123"/>
                  <a:gd name="T58" fmla="*/ 108 w 117"/>
                  <a:gd name="T59" fmla="*/ 54 h 123"/>
                  <a:gd name="T60" fmla="*/ 75 w 117"/>
                  <a:gd name="T61" fmla="*/ 83 h 123"/>
                  <a:gd name="T62" fmla="*/ 63 w 117"/>
                  <a:gd name="T63" fmla="*/ 85 h 123"/>
                  <a:gd name="T64" fmla="*/ 42 w 117"/>
                  <a:gd name="T65" fmla="*/ 76 h 123"/>
                  <a:gd name="T66" fmla="*/ 54 w 117"/>
                  <a:gd name="T67" fmla="*/ 62 h 123"/>
                  <a:gd name="T68" fmla="*/ 58 w 117"/>
                  <a:gd name="T69" fmla="*/ 64 h 123"/>
                  <a:gd name="T70" fmla="*/ 63 w 117"/>
                  <a:gd name="T71" fmla="*/ 66 h 123"/>
                  <a:gd name="T72" fmla="*/ 70 w 117"/>
                  <a:gd name="T73" fmla="*/ 64 h 123"/>
                  <a:gd name="T74" fmla="*/ 95 w 117"/>
                  <a:gd name="T75" fmla="*/ 41 h 123"/>
                  <a:gd name="T76" fmla="*/ 97 w 117"/>
                  <a:gd name="T77" fmla="*/ 36 h 123"/>
                  <a:gd name="T78" fmla="*/ 97 w 117"/>
                  <a:gd name="T79" fmla="*/ 29 h 123"/>
                  <a:gd name="T80" fmla="*/ 95 w 117"/>
                  <a:gd name="T81" fmla="*/ 24 h 123"/>
                  <a:gd name="T82" fmla="*/ 91 w 117"/>
                  <a:gd name="T83" fmla="*/ 21 h 123"/>
                  <a:gd name="T84" fmla="*/ 86 w 117"/>
                  <a:gd name="T85" fmla="*/ 19 h 123"/>
                  <a:gd name="T86" fmla="*/ 79 w 117"/>
                  <a:gd name="T87" fmla="*/ 21 h 123"/>
                  <a:gd name="T88" fmla="*/ 67 w 117"/>
                  <a:gd name="T89" fmla="*/ 32 h 123"/>
                  <a:gd name="T90" fmla="*/ 61 w 117"/>
                  <a:gd name="T91" fmla="*/ 34 h 123"/>
                  <a:gd name="T92" fmla="*/ 54 w 117"/>
                  <a:gd name="T93" fmla="*/ 32 h 123"/>
                  <a:gd name="T94" fmla="*/ 51 w 117"/>
                  <a:gd name="T95" fmla="*/ 25 h 123"/>
                  <a:gd name="T96" fmla="*/ 54 w 117"/>
                  <a:gd name="T97" fmla="*/ 19 h 123"/>
                  <a:gd name="T98" fmla="*/ 74 w 117"/>
                  <a:gd name="T99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7" h="123">
                    <a:moveTo>
                      <a:pt x="54" y="38"/>
                    </a:moveTo>
                    <a:lnTo>
                      <a:pt x="61" y="38"/>
                    </a:lnTo>
                    <a:lnTo>
                      <a:pt x="66" y="41"/>
                    </a:lnTo>
                    <a:lnTo>
                      <a:pt x="72" y="43"/>
                    </a:lnTo>
                    <a:lnTo>
                      <a:pt x="75" y="45"/>
                    </a:lnTo>
                    <a:lnTo>
                      <a:pt x="76" y="47"/>
                    </a:lnTo>
                    <a:lnTo>
                      <a:pt x="78" y="47"/>
                    </a:lnTo>
                    <a:lnTo>
                      <a:pt x="63" y="62"/>
                    </a:lnTo>
                    <a:lnTo>
                      <a:pt x="62" y="60"/>
                    </a:lnTo>
                    <a:lnTo>
                      <a:pt x="61" y="59"/>
                    </a:lnTo>
                    <a:lnTo>
                      <a:pt x="57" y="58"/>
                    </a:lnTo>
                    <a:lnTo>
                      <a:pt x="54" y="57"/>
                    </a:lnTo>
                    <a:lnTo>
                      <a:pt x="51" y="58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24" y="83"/>
                    </a:lnTo>
                    <a:lnTo>
                      <a:pt x="21" y="85"/>
                    </a:lnTo>
                    <a:lnTo>
                      <a:pt x="20" y="88"/>
                    </a:lnTo>
                    <a:lnTo>
                      <a:pt x="20" y="91"/>
                    </a:lnTo>
                    <a:lnTo>
                      <a:pt x="20" y="94"/>
                    </a:lnTo>
                    <a:lnTo>
                      <a:pt x="21" y="97"/>
                    </a:lnTo>
                    <a:lnTo>
                      <a:pt x="24" y="100"/>
                    </a:lnTo>
                    <a:lnTo>
                      <a:pt x="24" y="100"/>
                    </a:lnTo>
                    <a:lnTo>
                      <a:pt x="27" y="102"/>
                    </a:lnTo>
                    <a:lnTo>
                      <a:pt x="31" y="104"/>
                    </a:lnTo>
                    <a:lnTo>
                      <a:pt x="33" y="104"/>
                    </a:lnTo>
                    <a:lnTo>
                      <a:pt x="36" y="104"/>
                    </a:lnTo>
                    <a:lnTo>
                      <a:pt x="38" y="102"/>
                    </a:lnTo>
                    <a:lnTo>
                      <a:pt x="41" y="100"/>
                    </a:lnTo>
                    <a:lnTo>
                      <a:pt x="51" y="91"/>
                    </a:lnTo>
                    <a:lnTo>
                      <a:pt x="54" y="89"/>
                    </a:lnTo>
                    <a:lnTo>
                      <a:pt x="58" y="88"/>
                    </a:lnTo>
                    <a:lnTo>
                      <a:pt x="61" y="89"/>
                    </a:lnTo>
                    <a:lnTo>
                      <a:pt x="65" y="91"/>
                    </a:lnTo>
                    <a:lnTo>
                      <a:pt x="66" y="94"/>
                    </a:lnTo>
                    <a:lnTo>
                      <a:pt x="67" y="97"/>
                    </a:lnTo>
                    <a:lnTo>
                      <a:pt x="66" y="101"/>
                    </a:lnTo>
                    <a:lnTo>
                      <a:pt x="65" y="104"/>
                    </a:lnTo>
                    <a:lnTo>
                      <a:pt x="55" y="114"/>
                    </a:lnTo>
                    <a:lnTo>
                      <a:pt x="45" y="121"/>
                    </a:lnTo>
                    <a:lnTo>
                      <a:pt x="33" y="123"/>
                    </a:lnTo>
                    <a:lnTo>
                      <a:pt x="33" y="123"/>
                    </a:lnTo>
                    <a:lnTo>
                      <a:pt x="21" y="121"/>
                    </a:lnTo>
                    <a:lnTo>
                      <a:pt x="11" y="114"/>
                    </a:lnTo>
                    <a:lnTo>
                      <a:pt x="10" y="113"/>
                    </a:lnTo>
                    <a:lnTo>
                      <a:pt x="3" y="102"/>
                    </a:lnTo>
                    <a:lnTo>
                      <a:pt x="0" y="91"/>
                    </a:lnTo>
                    <a:lnTo>
                      <a:pt x="3" y="79"/>
                    </a:lnTo>
                    <a:lnTo>
                      <a:pt x="10" y="70"/>
                    </a:lnTo>
                    <a:lnTo>
                      <a:pt x="32" y="47"/>
                    </a:lnTo>
                    <a:lnTo>
                      <a:pt x="42" y="40"/>
                    </a:lnTo>
                    <a:lnTo>
                      <a:pt x="54" y="38"/>
                    </a:lnTo>
                    <a:close/>
                    <a:moveTo>
                      <a:pt x="86" y="0"/>
                    </a:moveTo>
                    <a:lnTo>
                      <a:pt x="97" y="3"/>
                    </a:lnTo>
                    <a:lnTo>
                      <a:pt x="107" y="9"/>
                    </a:lnTo>
                    <a:lnTo>
                      <a:pt x="108" y="9"/>
                    </a:lnTo>
                    <a:lnTo>
                      <a:pt x="114" y="20"/>
                    </a:lnTo>
                    <a:lnTo>
                      <a:pt x="117" y="32"/>
                    </a:lnTo>
                    <a:lnTo>
                      <a:pt x="114" y="43"/>
                    </a:lnTo>
                    <a:lnTo>
                      <a:pt x="108" y="54"/>
                    </a:lnTo>
                    <a:lnTo>
                      <a:pt x="86" y="76"/>
                    </a:lnTo>
                    <a:lnTo>
                      <a:pt x="75" y="83"/>
                    </a:lnTo>
                    <a:lnTo>
                      <a:pt x="63" y="85"/>
                    </a:lnTo>
                    <a:lnTo>
                      <a:pt x="63" y="85"/>
                    </a:lnTo>
                    <a:lnTo>
                      <a:pt x="51" y="83"/>
                    </a:lnTo>
                    <a:lnTo>
                      <a:pt x="42" y="76"/>
                    </a:lnTo>
                    <a:lnTo>
                      <a:pt x="41" y="75"/>
                    </a:lnTo>
                    <a:lnTo>
                      <a:pt x="54" y="62"/>
                    </a:lnTo>
                    <a:lnTo>
                      <a:pt x="55" y="63"/>
                    </a:lnTo>
                    <a:lnTo>
                      <a:pt x="58" y="64"/>
                    </a:lnTo>
                    <a:lnTo>
                      <a:pt x="61" y="66"/>
                    </a:lnTo>
                    <a:lnTo>
                      <a:pt x="63" y="66"/>
                    </a:lnTo>
                    <a:lnTo>
                      <a:pt x="67" y="66"/>
                    </a:lnTo>
                    <a:lnTo>
                      <a:pt x="70" y="64"/>
                    </a:lnTo>
                    <a:lnTo>
                      <a:pt x="72" y="63"/>
                    </a:lnTo>
                    <a:lnTo>
                      <a:pt x="95" y="41"/>
                    </a:lnTo>
                    <a:lnTo>
                      <a:pt x="96" y="38"/>
                    </a:lnTo>
                    <a:lnTo>
                      <a:pt x="97" y="36"/>
                    </a:lnTo>
                    <a:lnTo>
                      <a:pt x="97" y="32"/>
                    </a:lnTo>
                    <a:lnTo>
                      <a:pt x="97" y="29"/>
                    </a:lnTo>
                    <a:lnTo>
                      <a:pt x="96" y="26"/>
                    </a:lnTo>
                    <a:lnTo>
                      <a:pt x="95" y="24"/>
                    </a:lnTo>
                    <a:lnTo>
                      <a:pt x="93" y="22"/>
                    </a:lnTo>
                    <a:lnTo>
                      <a:pt x="91" y="21"/>
                    </a:lnTo>
                    <a:lnTo>
                      <a:pt x="88" y="20"/>
                    </a:lnTo>
                    <a:lnTo>
                      <a:pt x="86" y="19"/>
                    </a:lnTo>
                    <a:lnTo>
                      <a:pt x="82" y="20"/>
                    </a:lnTo>
                    <a:lnTo>
                      <a:pt x="79" y="21"/>
                    </a:lnTo>
                    <a:lnTo>
                      <a:pt x="76" y="22"/>
                    </a:lnTo>
                    <a:lnTo>
                      <a:pt x="67" y="32"/>
                    </a:lnTo>
                    <a:lnTo>
                      <a:pt x="65" y="34"/>
                    </a:lnTo>
                    <a:lnTo>
                      <a:pt x="61" y="34"/>
                    </a:lnTo>
                    <a:lnTo>
                      <a:pt x="57" y="34"/>
                    </a:lnTo>
                    <a:lnTo>
                      <a:pt x="54" y="32"/>
                    </a:lnTo>
                    <a:lnTo>
                      <a:pt x="51" y="29"/>
                    </a:lnTo>
                    <a:lnTo>
                      <a:pt x="51" y="25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63" y="9"/>
                    </a:lnTo>
                    <a:lnTo>
                      <a:pt x="74" y="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组合 12"/>
            <p:cNvGrpSpPr/>
            <p:nvPr/>
          </p:nvGrpSpPr>
          <p:grpSpPr>
            <a:xfrm>
              <a:off x="3343751" y="2232660"/>
              <a:ext cx="678180" cy="678180"/>
              <a:chOff x="7021" y="5385"/>
              <a:chExt cx="1424" cy="1424"/>
            </a:xfrm>
          </p:grpSpPr>
          <p:sp>
            <p:nvSpPr>
              <p:cNvPr id="1048665" name="椭圆 16"/>
              <p:cNvSpPr>
                <a:spLocks noChangeAspect="1"/>
              </p:cNvSpPr>
              <p:nvPr/>
            </p:nvSpPr>
            <p:spPr>
              <a:xfrm>
                <a:off x="7021" y="5385"/>
                <a:ext cx="1424" cy="1424"/>
              </a:xfrm>
              <a:prstGeom prst="ellipse"/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sz="2400" lang="zh-CN">
                  <a:cs typeface="+mn-ea"/>
                  <a:sym typeface="+mn-lt"/>
                </a:endParaRPr>
              </a:p>
            </p:txBody>
          </p:sp>
          <p:sp>
            <p:nvSpPr>
              <p:cNvPr id="1048666" name="Freeform 219"/>
              <p:cNvSpPr>
                <a:spLocks noChangeAspect="1" noEditPoints="1"/>
              </p:cNvSpPr>
              <p:nvPr/>
            </p:nvSpPr>
            <p:spPr bwMode="auto">
              <a:xfrm>
                <a:off x="7428" y="5691"/>
                <a:ext cx="610" cy="783"/>
              </a:xfrm>
              <a:custGeom>
                <a:avLst/>
                <a:gdLst>
                  <a:gd name="T0" fmla="*/ 49 w 99"/>
                  <a:gd name="T1" fmla="*/ 17 h 127"/>
                  <a:gd name="T2" fmla="*/ 36 w 99"/>
                  <a:gd name="T3" fmla="*/ 21 h 127"/>
                  <a:gd name="T4" fmla="*/ 26 w 99"/>
                  <a:gd name="T5" fmla="*/ 31 h 127"/>
                  <a:gd name="T6" fmla="*/ 22 w 99"/>
                  <a:gd name="T7" fmla="*/ 46 h 127"/>
                  <a:gd name="T8" fmla="*/ 26 w 99"/>
                  <a:gd name="T9" fmla="*/ 60 h 127"/>
                  <a:gd name="T10" fmla="*/ 36 w 99"/>
                  <a:gd name="T11" fmla="*/ 69 h 127"/>
                  <a:gd name="T12" fmla="*/ 49 w 99"/>
                  <a:gd name="T13" fmla="*/ 73 h 127"/>
                  <a:gd name="T14" fmla="*/ 64 w 99"/>
                  <a:gd name="T15" fmla="*/ 69 h 127"/>
                  <a:gd name="T16" fmla="*/ 74 w 99"/>
                  <a:gd name="T17" fmla="*/ 60 h 127"/>
                  <a:gd name="T18" fmla="*/ 78 w 99"/>
                  <a:gd name="T19" fmla="*/ 46 h 127"/>
                  <a:gd name="T20" fmla="*/ 74 w 99"/>
                  <a:gd name="T21" fmla="*/ 31 h 127"/>
                  <a:gd name="T22" fmla="*/ 64 w 99"/>
                  <a:gd name="T23" fmla="*/ 21 h 127"/>
                  <a:gd name="T24" fmla="*/ 49 w 99"/>
                  <a:gd name="T25" fmla="*/ 17 h 127"/>
                  <a:gd name="T26" fmla="*/ 49 w 99"/>
                  <a:gd name="T27" fmla="*/ 0 h 127"/>
                  <a:gd name="T28" fmla="*/ 69 w 99"/>
                  <a:gd name="T29" fmla="*/ 4 h 127"/>
                  <a:gd name="T30" fmla="*/ 85 w 99"/>
                  <a:gd name="T31" fmla="*/ 14 h 127"/>
                  <a:gd name="T32" fmla="*/ 95 w 99"/>
                  <a:gd name="T33" fmla="*/ 30 h 127"/>
                  <a:gd name="T34" fmla="*/ 99 w 99"/>
                  <a:gd name="T35" fmla="*/ 50 h 127"/>
                  <a:gd name="T36" fmla="*/ 99 w 99"/>
                  <a:gd name="T37" fmla="*/ 55 h 127"/>
                  <a:gd name="T38" fmla="*/ 97 w 99"/>
                  <a:gd name="T39" fmla="*/ 72 h 127"/>
                  <a:gd name="T40" fmla="*/ 89 w 99"/>
                  <a:gd name="T41" fmla="*/ 89 h 127"/>
                  <a:gd name="T42" fmla="*/ 80 w 99"/>
                  <a:gd name="T43" fmla="*/ 102 h 127"/>
                  <a:gd name="T44" fmla="*/ 69 w 99"/>
                  <a:gd name="T45" fmla="*/ 113 h 127"/>
                  <a:gd name="T46" fmla="*/ 60 w 99"/>
                  <a:gd name="T47" fmla="*/ 120 h 127"/>
                  <a:gd name="T48" fmla="*/ 53 w 99"/>
                  <a:gd name="T49" fmla="*/ 126 h 127"/>
                  <a:gd name="T50" fmla="*/ 51 w 99"/>
                  <a:gd name="T51" fmla="*/ 127 h 127"/>
                  <a:gd name="T52" fmla="*/ 48 w 99"/>
                  <a:gd name="T53" fmla="*/ 126 h 127"/>
                  <a:gd name="T54" fmla="*/ 43 w 99"/>
                  <a:gd name="T55" fmla="*/ 122 h 127"/>
                  <a:gd name="T56" fmla="*/ 34 w 99"/>
                  <a:gd name="T57" fmla="*/ 115 h 127"/>
                  <a:gd name="T58" fmla="*/ 25 w 99"/>
                  <a:gd name="T59" fmla="*/ 106 h 127"/>
                  <a:gd name="T60" fmla="*/ 15 w 99"/>
                  <a:gd name="T61" fmla="*/ 94 h 127"/>
                  <a:gd name="T62" fmla="*/ 8 w 99"/>
                  <a:gd name="T63" fmla="*/ 80 h 127"/>
                  <a:gd name="T64" fmla="*/ 2 w 99"/>
                  <a:gd name="T65" fmla="*/ 65 h 127"/>
                  <a:gd name="T66" fmla="*/ 1 w 99"/>
                  <a:gd name="T67" fmla="*/ 58 h 127"/>
                  <a:gd name="T68" fmla="*/ 0 w 99"/>
                  <a:gd name="T69" fmla="*/ 50 h 127"/>
                  <a:gd name="T70" fmla="*/ 4 w 99"/>
                  <a:gd name="T71" fmla="*/ 30 h 127"/>
                  <a:gd name="T72" fmla="*/ 14 w 99"/>
                  <a:gd name="T73" fmla="*/ 14 h 127"/>
                  <a:gd name="T74" fmla="*/ 30 w 99"/>
                  <a:gd name="T75" fmla="*/ 4 h 127"/>
                  <a:gd name="T76" fmla="*/ 49 w 99"/>
                  <a:gd name="T7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127">
                    <a:moveTo>
                      <a:pt x="49" y="17"/>
                    </a:moveTo>
                    <a:lnTo>
                      <a:pt x="36" y="21"/>
                    </a:lnTo>
                    <a:lnTo>
                      <a:pt x="26" y="31"/>
                    </a:lnTo>
                    <a:lnTo>
                      <a:pt x="22" y="46"/>
                    </a:lnTo>
                    <a:lnTo>
                      <a:pt x="26" y="60"/>
                    </a:lnTo>
                    <a:lnTo>
                      <a:pt x="36" y="69"/>
                    </a:lnTo>
                    <a:lnTo>
                      <a:pt x="49" y="73"/>
                    </a:lnTo>
                    <a:lnTo>
                      <a:pt x="64" y="69"/>
                    </a:lnTo>
                    <a:lnTo>
                      <a:pt x="74" y="60"/>
                    </a:lnTo>
                    <a:lnTo>
                      <a:pt x="78" y="46"/>
                    </a:lnTo>
                    <a:lnTo>
                      <a:pt x="74" y="31"/>
                    </a:lnTo>
                    <a:lnTo>
                      <a:pt x="64" y="21"/>
                    </a:lnTo>
                    <a:lnTo>
                      <a:pt x="49" y="17"/>
                    </a:lnTo>
                    <a:close/>
                    <a:moveTo>
                      <a:pt x="49" y="0"/>
                    </a:moveTo>
                    <a:lnTo>
                      <a:pt x="69" y="4"/>
                    </a:lnTo>
                    <a:lnTo>
                      <a:pt x="85" y="14"/>
                    </a:lnTo>
                    <a:lnTo>
                      <a:pt x="95" y="30"/>
                    </a:lnTo>
                    <a:lnTo>
                      <a:pt x="99" y="50"/>
                    </a:lnTo>
                    <a:lnTo>
                      <a:pt x="99" y="55"/>
                    </a:lnTo>
                    <a:lnTo>
                      <a:pt x="97" y="72"/>
                    </a:lnTo>
                    <a:lnTo>
                      <a:pt x="89" y="89"/>
                    </a:lnTo>
                    <a:lnTo>
                      <a:pt x="80" y="102"/>
                    </a:lnTo>
                    <a:lnTo>
                      <a:pt x="69" y="113"/>
                    </a:lnTo>
                    <a:lnTo>
                      <a:pt x="60" y="120"/>
                    </a:lnTo>
                    <a:lnTo>
                      <a:pt x="53" y="126"/>
                    </a:lnTo>
                    <a:lnTo>
                      <a:pt x="51" y="127"/>
                    </a:lnTo>
                    <a:lnTo>
                      <a:pt x="48" y="126"/>
                    </a:lnTo>
                    <a:lnTo>
                      <a:pt x="43" y="122"/>
                    </a:lnTo>
                    <a:lnTo>
                      <a:pt x="34" y="115"/>
                    </a:lnTo>
                    <a:lnTo>
                      <a:pt x="25" y="106"/>
                    </a:lnTo>
                    <a:lnTo>
                      <a:pt x="15" y="94"/>
                    </a:lnTo>
                    <a:lnTo>
                      <a:pt x="8" y="80"/>
                    </a:lnTo>
                    <a:lnTo>
                      <a:pt x="2" y="65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13"/>
            <p:cNvGrpSpPr/>
            <p:nvPr/>
          </p:nvGrpSpPr>
          <p:grpSpPr>
            <a:xfrm>
              <a:off x="5117783" y="2232660"/>
              <a:ext cx="678180" cy="678180"/>
              <a:chOff x="10745" y="5385"/>
              <a:chExt cx="1424" cy="1424"/>
            </a:xfrm>
          </p:grpSpPr>
          <p:sp>
            <p:nvSpPr>
              <p:cNvPr id="1048667" name="椭圆 14"/>
              <p:cNvSpPr>
                <a:spLocks noChangeAspect="1"/>
              </p:cNvSpPr>
              <p:nvPr/>
            </p:nvSpPr>
            <p:spPr>
              <a:xfrm>
                <a:off x="10745" y="5385"/>
                <a:ext cx="1424" cy="1424"/>
              </a:xfrm>
              <a:prstGeom prst="ellipse"/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sz="2400" lang="zh-CN">
                  <a:cs typeface="+mn-ea"/>
                  <a:sym typeface="+mn-lt"/>
                </a:endParaRPr>
              </a:p>
            </p:txBody>
          </p:sp>
          <p:sp>
            <p:nvSpPr>
              <p:cNvPr id="1048668" name="Freeform 221"/>
              <p:cNvSpPr>
                <a:spLocks noChangeAspect="1"/>
              </p:cNvSpPr>
              <p:nvPr/>
            </p:nvSpPr>
            <p:spPr bwMode="auto">
              <a:xfrm>
                <a:off x="11047" y="5704"/>
                <a:ext cx="816" cy="783"/>
              </a:xfrm>
              <a:custGeom>
                <a:avLst/>
                <a:gdLst>
                  <a:gd name="T0" fmla="*/ 61 w 124"/>
                  <a:gd name="T1" fmla="*/ 0 h 119"/>
                  <a:gd name="T2" fmla="*/ 82 w 124"/>
                  <a:gd name="T3" fmla="*/ 38 h 119"/>
                  <a:gd name="T4" fmla="*/ 124 w 124"/>
                  <a:gd name="T5" fmla="*/ 45 h 119"/>
                  <a:gd name="T6" fmla="*/ 95 w 124"/>
                  <a:gd name="T7" fmla="*/ 77 h 119"/>
                  <a:gd name="T8" fmla="*/ 101 w 124"/>
                  <a:gd name="T9" fmla="*/ 119 h 119"/>
                  <a:gd name="T10" fmla="*/ 61 w 124"/>
                  <a:gd name="T11" fmla="*/ 100 h 119"/>
                  <a:gd name="T12" fmla="*/ 23 w 124"/>
                  <a:gd name="T13" fmla="*/ 119 h 119"/>
                  <a:gd name="T14" fmla="*/ 29 w 124"/>
                  <a:gd name="T15" fmla="*/ 77 h 119"/>
                  <a:gd name="T16" fmla="*/ 0 w 124"/>
                  <a:gd name="T17" fmla="*/ 45 h 119"/>
                  <a:gd name="T18" fmla="*/ 42 w 124"/>
                  <a:gd name="T19" fmla="*/ 38 h 119"/>
                  <a:gd name="T20" fmla="*/ 61 w 124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19">
                    <a:moveTo>
                      <a:pt x="61" y="0"/>
                    </a:moveTo>
                    <a:lnTo>
                      <a:pt x="82" y="38"/>
                    </a:lnTo>
                    <a:lnTo>
                      <a:pt x="124" y="45"/>
                    </a:lnTo>
                    <a:lnTo>
                      <a:pt x="95" y="77"/>
                    </a:lnTo>
                    <a:lnTo>
                      <a:pt x="101" y="119"/>
                    </a:lnTo>
                    <a:lnTo>
                      <a:pt x="61" y="100"/>
                    </a:lnTo>
                    <a:lnTo>
                      <a:pt x="23" y="119"/>
                    </a:lnTo>
                    <a:lnTo>
                      <a:pt x="29" y="77"/>
                    </a:lnTo>
                    <a:lnTo>
                      <a:pt x="0" y="45"/>
                    </a:lnTo>
                    <a:lnTo>
                      <a:pt x="42" y="3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altLang="en-US" lang="zh-CN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66"/>
          <p:cNvGrpSpPr/>
          <p:nvPr/>
        </p:nvGrpSpPr>
        <p:grpSpPr>
          <a:xfrm>
            <a:off x="1673321" y="4176455"/>
            <a:ext cx="5701704" cy="1812971"/>
            <a:chOff x="2815" y="6577"/>
            <a:chExt cx="8979" cy="2855"/>
          </a:xfrm>
        </p:grpSpPr>
        <p:grpSp>
          <p:nvGrpSpPr>
            <p:cNvPr id="61" name="PA-组合 2"/>
            <p:cNvGrpSpPr/>
            <p:nvPr>
              <p:custDataLst>
                <p:tags r:id="rId1"/>
              </p:custDataLst>
            </p:nvPr>
          </p:nvGrpSpPr>
          <p:grpSpPr>
            <a:xfrm>
              <a:off x="2815" y="6619"/>
              <a:ext cx="5631" cy="1818"/>
              <a:chOff x="6376090" y="4811307"/>
              <a:chExt cx="3575685" cy="1154430"/>
            </a:xfrm>
          </p:grpSpPr>
          <p:sp>
            <p:nvSpPr>
              <p:cNvPr id="1048669" name="PA-文本框 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376090" y="4811307"/>
                <a:ext cx="3575685" cy="583565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b="1" dirty="0" sz="16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系统管理员端</a:t>
                </a:r>
                <a:endParaRPr b="1" dirty="0" sz="1600" lang="zh-CN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b="1" dirty="0" sz="160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System administrator side</a:t>
                </a:r>
                <a:endParaRPr b="1" dirty="0" sz="1600" lang="en-US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670" name="PA-文本框 4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062525" y="5394872"/>
                <a:ext cx="2202815" cy="570865"/>
              </a:xfrm>
              <a:prstGeom prst="rect"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400000000000000" pitchFamily="34" charset="-128"/>
                    <a:ea typeface="Source Han Sans CN Normal" panose="020B0400000000000000" pitchFamily="34" charset="-128"/>
                  </a:defRPr>
                </a:lvl1pPr>
              </a:lstStyle>
              <a:p>
                <a:pPr algn="l"/>
                <a:r>
                  <a:rPr altLang="zh-CN" dirty="0" sz="1200" lang="en-US">
                    <a:latin typeface="+mn-lt"/>
                    <a:ea typeface="+mn-ea"/>
                    <a:cs typeface="+mn-ea"/>
                    <a:sym typeface="+mn-lt"/>
                  </a:rPr>
                  <a:t>1.</a:t>
                </a:r>
                <a:r>
                  <a:rPr altLang="en-US" dirty="0" sz="1200" lang="zh-CN">
                    <a:latin typeface="+mn-lt"/>
                    <a:ea typeface="+mn-ea"/>
                    <a:cs typeface="+mn-ea"/>
                    <a:sym typeface="+mn-lt"/>
                  </a:rPr>
                  <a:t>系统用户管理</a:t>
                </a:r>
                <a:endParaRPr altLang="en-US" dirty="0" sz="1200" lang="zh-CN"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altLang="zh-CN" dirty="0" sz="1200" lang="en-US">
                    <a:latin typeface="+mn-lt"/>
                    <a:ea typeface="+mn-ea"/>
                    <a:cs typeface="+mn-ea"/>
                    <a:sym typeface="+mn-lt"/>
                  </a:rPr>
                  <a:t>2.</a:t>
                </a:r>
                <a:r>
                  <a:rPr altLang="en-US" dirty="0" sz="1200" lang="zh-CN">
                    <a:latin typeface="+mn-lt"/>
                    <a:ea typeface="+mn-ea"/>
                    <a:cs typeface="+mn-ea"/>
                    <a:sym typeface="+mn-lt"/>
                  </a:rPr>
                  <a:t>个人信息维护</a:t>
                </a:r>
                <a:endParaRPr altLang="en-US" dirty="0" sz="1200" lang="zh-CN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PA-组合 2"/>
            <p:cNvGrpSpPr/>
            <p:nvPr>
              <p:custDataLst>
                <p:tags r:id="rId4"/>
              </p:custDataLst>
            </p:nvPr>
          </p:nvGrpSpPr>
          <p:grpSpPr>
            <a:xfrm>
              <a:off x="8186" y="6577"/>
              <a:ext cx="3608" cy="2855"/>
              <a:chOff x="7543220" y="4784637"/>
              <a:chExt cx="2291080" cy="1812973"/>
            </a:xfrm>
          </p:grpSpPr>
          <p:sp>
            <p:nvSpPr>
              <p:cNvPr id="1048671" name="PA-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543220" y="4784637"/>
                <a:ext cx="2291080" cy="583565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ctr"/>
                <a:r>
                  <a:rPr b="1" dirty="0" sz="16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剧院经理端</a:t>
                </a:r>
                <a:endParaRPr b="1" dirty="0" sz="1600" lang="zh-CN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b="1" dirty="0" sz="16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Theater Manager </a:t>
                </a:r>
                <a:r>
                  <a:rPr b="1" dirty="0" sz="160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side</a:t>
                </a:r>
                <a:endParaRPr b="1" dirty="0" sz="1600" lang="en-US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672" name="PA-文本框 4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771821" y="5350470"/>
                <a:ext cx="1926666" cy="1247140"/>
              </a:xfrm>
              <a:prstGeom prst="rect"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400000000000000" pitchFamily="34" charset="-128"/>
                    <a:ea typeface="Source Han Sans CN Normal" panose="020B0400000000000000" pitchFamily="34" charset="-128"/>
                  </a:defRPr>
                </a:lvl1pPr>
              </a:lstStyle>
              <a:p>
                <a:pPr algn="l"/>
                <a:r>
                  <a:rPr altLang="zh-CN" dirty="0" sz="1200" lang="en-US">
                    <a:latin typeface="+mn-lt"/>
                    <a:ea typeface="+mn-ea"/>
                    <a:cs typeface="+mn-ea"/>
                    <a:sym typeface="+mn-lt"/>
                  </a:rPr>
                  <a:t>1.</a:t>
                </a:r>
                <a:r>
                  <a:rPr altLang="en-US" dirty="0" sz="1200" lang="zh-CN">
                    <a:latin typeface="+mn-lt"/>
                    <a:ea typeface="+mn-ea"/>
                    <a:cs typeface="+mn-ea"/>
                    <a:sym typeface="+mn-lt"/>
                  </a:rPr>
                  <a:t>剧院管理</a:t>
                </a:r>
                <a:endParaRPr altLang="en-US" dirty="0" sz="1200" lang="zh-CN"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altLang="zh-CN" dirty="0" sz="1200" lang="en-US">
                    <a:latin typeface="+mn-lt"/>
                    <a:ea typeface="+mn-ea"/>
                    <a:cs typeface="+mn-ea"/>
                    <a:sym typeface="+mn-lt"/>
                  </a:rPr>
                  <a:t>2.</a:t>
                </a:r>
                <a:r>
                  <a:rPr altLang="en-US" dirty="0" sz="1200" lang="zh-CN">
                    <a:latin typeface="+mn-lt"/>
                    <a:ea typeface="+mn-ea"/>
                    <a:cs typeface="+mn-ea"/>
                    <a:sym typeface="+mn-lt"/>
                  </a:rPr>
                  <a:t>放映厅管理</a:t>
                </a:r>
                <a:endParaRPr altLang="en-US" dirty="0" sz="1200" lang="zh-CN"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altLang="zh-CN" dirty="0" sz="1200" lang="en-US">
                    <a:latin typeface="+mn-lt"/>
                    <a:ea typeface="+mn-ea"/>
                    <a:cs typeface="+mn-ea"/>
                    <a:sym typeface="+mn-lt"/>
                  </a:rPr>
                  <a:t>3.</a:t>
                </a:r>
                <a:r>
                  <a:rPr altLang="en-US" dirty="0" sz="1200" lang="zh-CN">
                    <a:latin typeface="+mn-lt"/>
                    <a:ea typeface="+mn-ea"/>
                    <a:cs typeface="+mn-ea"/>
                    <a:sym typeface="+mn-lt"/>
                  </a:rPr>
                  <a:t>演出计划管理</a:t>
                </a:r>
                <a:endParaRPr altLang="en-US" dirty="0" sz="1200" lang="zh-CN"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altLang="zh-CN" dirty="0" sz="1200" lang="en-US">
                    <a:latin typeface="+mn-lt"/>
                    <a:ea typeface="+mn-ea"/>
                    <a:cs typeface="+mn-ea"/>
                    <a:sym typeface="+mn-lt"/>
                  </a:rPr>
                  <a:t>4.</a:t>
                </a:r>
                <a:r>
                  <a:rPr altLang="en-US" dirty="0" sz="1200" lang="zh-CN">
                    <a:latin typeface="+mn-lt"/>
                    <a:ea typeface="+mn-ea"/>
                    <a:cs typeface="+mn-ea"/>
                    <a:sym typeface="+mn-lt"/>
                  </a:rPr>
                  <a:t>票务管理</a:t>
                </a:r>
                <a:endParaRPr altLang="en-US" dirty="0" sz="1200" lang="zh-CN"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altLang="zh-CN" dirty="0" sz="1200" lang="en-US">
                    <a:latin typeface="+mn-lt"/>
                    <a:ea typeface="+mn-ea"/>
                    <a:cs typeface="+mn-ea"/>
                    <a:sym typeface="+mn-lt"/>
                  </a:rPr>
                  <a:t>5.</a:t>
                </a:r>
                <a:r>
                  <a:rPr altLang="en-US" dirty="0" sz="1200" lang="zh-CN">
                    <a:latin typeface="+mn-lt"/>
                    <a:ea typeface="+mn-ea"/>
                    <a:cs typeface="+mn-ea"/>
                    <a:sym typeface="+mn-lt"/>
                  </a:rPr>
                  <a:t>个人信息维护</a:t>
                </a:r>
                <a:endParaRPr altLang="en-US" dirty="0" sz="1200" lang="zh-CN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3" name="PA-组合 2"/>
          <p:cNvGrpSpPr/>
          <p:nvPr>
            <p:custDataLst>
              <p:tags r:id="rId7"/>
            </p:custDataLst>
          </p:nvPr>
        </p:nvGrpSpPr>
        <p:grpSpPr>
          <a:xfrm>
            <a:off x="7523042" y="4200585"/>
            <a:ext cx="2048587" cy="1104948"/>
            <a:chOff x="6054145" y="4808767"/>
            <a:chExt cx="2048587" cy="1104948"/>
          </a:xfrm>
        </p:grpSpPr>
        <p:sp>
          <p:nvSpPr>
            <p:cNvPr id="1048673" name="PA-文本框 6"/>
            <p:cNvSpPr txBox="1"/>
            <p:nvPr>
              <p:custDataLst>
                <p:tags r:id="rId8"/>
              </p:custDataLst>
            </p:nvPr>
          </p:nvSpPr>
          <p:spPr>
            <a:xfrm>
              <a:off x="6054145" y="4808767"/>
              <a:ext cx="2035810" cy="583565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b="1" dirty="0" sz="1600" lang="zh-CN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售票员端</a:t>
              </a:r>
              <a:endParaRPr b="1" dirty="0" sz="16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b="1" dirty="0" sz="1600" 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Conductor side</a:t>
              </a:r>
              <a:endParaRPr b="1" dirty="0" sz="1600" 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048674" name="PA-文本框 42"/>
            <p:cNvSpPr txBox="1"/>
            <p:nvPr>
              <p:custDataLst>
                <p:tags r:id="rId9"/>
              </p:custDataLst>
            </p:nvPr>
          </p:nvSpPr>
          <p:spPr>
            <a:xfrm>
              <a:off x="6176066" y="5342850"/>
              <a:ext cx="1926666" cy="570865"/>
            </a:xfrm>
            <a:prstGeom prst="rect"/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l"/>
              <a:r>
                <a:rPr altLang="id-ID" dirty="0" sz="1200" lang="en-US">
                  <a:latin typeface="+mn-lt"/>
                  <a:ea typeface="+mn-ea"/>
                  <a:cs typeface="+mn-ea"/>
                  <a:sym typeface="+mn-lt"/>
                </a:rPr>
                <a:t>1.</a:t>
              </a:r>
              <a:r>
                <a:rPr altLang="en-US" dirty="0" sz="1200" lang="zh-CN">
                  <a:latin typeface="+mn-lt"/>
                  <a:ea typeface="+mn-ea"/>
                  <a:cs typeface="+mn-ea"/>
                  <a:sym typeface="+mn-lt"/>
                </a:rPr>
                <a:t>票务过程</a:t>
              </a:r>
              <a:endParaRPr altLang="en-US" dirty="0" sz="1200" lang="zh-CN"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altLang="zh-CN" dirty="0" sz="1200" lang="en-US">
                  <a:latin typeface="+mn-lt"/>
                  <a:ea typeface="+mn-ea"/>
                  <a:cs typeface="+mn-ea"/>
                  <a:sym typeface="+mn-lt"/>
                </a:rPr>
                <a:t>2.</a:t>
              </a:r>
              <a:r>
                <a:rPr altLang="en-US" dirty="0" sz="1200" lang="zh-CN">
                  <a:latin typeface="+mn-lt"/>
                  <a:ea typeface="+mn-ea"/>
                  <a:cs typeface="+mn-ea"/>
                  <a:sym typeface="+mn-lt"/>
                </a:rPr>
                <a:t>个人信息维护</a:t>
              </a:r>
              <a:endParaRPr altLang="en-US" dirty="0" sz="1200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22" presetSubtype="1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47"/>
          <p:cNvGrpSpPr/>
          <p:nvPr/>
        </p:nvGrpSpPr>
        <p:grpSpPr>
          <a:xfrm>
            <a:off x="52347" y="-748357"/>
            <a:ext cx="12207676" cy="7574925"/>
            <a:chOff x="-4803" y="-715337"/>
            <a:chExt cx="12207676" cy="7574925"/>
          </a:xfrm>
        </p:grpSpPr>
        <p:grpSp>
          <p:nvGrpSpPr>
            <p:cNvPr id="68" name="组合 48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048678" name="矩形 51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679" name="矩形 52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680" name="文本框 49"/>
              <p:cNvSpPr txBox="1"/>
              <p:nvPr/>
            </p:nvSpPr>
            <p:spPr>
              <a:xfrm>
                <a:off x="546517" y="410746"/>
                <a:ext cx="1106170" cy="372110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r>
                  <a:rPr altLang="en-US" dirty="0" sz="18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框架介绍</a:t>
                </a:r>
                <a:endParaRPr altLang="en-US" dirty="0" sz="18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8681" name="文本框 50"/>
              <p:cNvSpPr txBox="1"/>
              <p:nvPr/>
            </p:nvSpPr>
            <p:spPr>
              <a:xfrm>
                <a:off x="546517" y="710574"/>
                <a:ext cx="192868" cy="274234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endParaRPr altLang="en-US" dirty="0" sz="1200" lang="zh-CN" spc="6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8682" name="菱形 49"/>
            <p:cNvSpPr/>
            <p:nvPr/>
          </p:nvSpPr>
          <p:spPr>
            <a:xfrm>
              <a:off x="161088" y="510659"/>
              <a:ext cx="382252" cy="382252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683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sp>
        <p:nvSpPr>
          <p:cNvPr id="1048684" name="íṡľíḍè-Hexagon 2"/>
          <p:cNvSpPr/>
          <p:nvPr/>
        </p:nvSpPr>
        <p:spPr>
          <a:xfrm rot="16200000">
            <a:off x="4896129" y="3099097"/>
            <a:ext cx="2672939" cy="2304257"/>
          </a:xfrm>
          <a:prstGeom prst="hexagon"/>
          <a:blipFill rotWithShape="0" dpi="0">
            <a:blip xmlns:r="http://schemas.openxmlformats.org/officeDocument/2006/relationships" r:embed="rId1" cstate="screen"/>
            <a:srcRect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/>
            <a:endParaRPr dirty="0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69" name="组合 2"/>
          <p:cNvGrpSpPr/>
          <p:nvPr/>
        </p:nvGrpSpPr>
        <p:grpSpPr>
          <a:xfrm>
            <a:off x="5936794" y="2819743"/>
            <a:ext cx="591609" cy="591609"/>
            <a:chOff x="6937217" y="1931804"/>
            <a:chExt cx="354757" cy="354757"/>
          </a:xfrm>
        </p:grpSpPr>
        <p:sp>
          <p:nvSpPr>
            <p:cNvPr id="1048685" name="íṡľíḍè-íślíḋè-Oval 34"/>
            <p:cNvSpPr/>
            <p:nvPr/>
          </p:nvSpPr>
          <p:spPr>
            <a:xfrm>
              <a:off x="6937217" y="1931804"/>
              <a:ext cx="354757" cy="354757"/>
            </a:xfrm>
            <a:prstGeom prst="ellipse"/>
            <a:solidFill>
              <a:schemeClr val="accent1"/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48686" name="íṡľíḍè-íślíḋè-Freeform 35"/>
            <p:cNvSpPr>
              <a:spLocks noChangeAspect="1"/>
            </p:cNvSpPr>
            <p:nvPr/>
          </p:nvSpPr>
          <p:spPr bwMode="auto">
            <a:xfrm>
              <a:off x="6995342" y="2004812"/>
              <a:ext cx="238506" cy="208741"/>
            </a:xfrm>
            <a:custGeom>
              <a:avLst/>
              <a:gdLst>
                <a:gd name="T0" fmla="*/ 3871 w 4624"/>
                <a:gd name="T1" fmla="*/ 4054 h 4054"/>
                <a:gd name="T2" fmla="*/ 1266 w 4624"/>
                <a:gd name="T3" fmla="*/ 2009 h 4054"/>
                <a:gd name="T4" fmla="*/ 0 w 4624"/>
                <a:gd name="T5" fmla="*/ 2009 h 4054"/>
                <a:gd name="T6" fmla="*/ 2008 w 4624"/>
                <a:gd name="T7" fmla="*/ 0 h 4054"/>
                <a:gd name="T8" fmla="*/ 4016 w 4624"/>
                <a:gd name="T9" fmla="*/ 2009 h 4054"/>
                <a:gd name="T10" fmla="*/ 2698 w 4624"/>
                <a:gd name="T11" fmla="*/ 2009 h 4054"/>
                <a:gd name="T12" fmla="*/ 2989 w 4624"/>
                <a:gd name="T13" fmla="*/ 3224 h 4054"/>
                <a:gd name="T14" fmla="*/ 4607 w 4624"/>
                <a:gd name="T15" fmla="*/ 3813 h 4054"/>
                <a:gd name="T16" fmla="*/ 4624 w 4624"/>
                <a:gd name="T17" fmla="*/ 3993 h 4054"/>
                <a:gd name="T18" fmla="*/ 3871 w 4624"/>
                <a:gd name="T19" fmla="*/ 4054 h 4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4" h="4054">
                  <a:moveTo>
                    <a:pt x="3871" y="4054"/>
                  </a:moveTo>
                  <a:cubicBezTo>
                    <a:pt x="2960" y="4054"/>
                    <a:pt x="1426" y="3786"/>
                    <a:pt x="1266" y="2009"/>
                  </a:cubicBezTo>
                  <a:lnTo>
                    <a:pt x="0" y="2009"/>
                  </a:lnTo>
                  <a:lnTo>
                    <a:pt x="2008" y="0"/>
                  </a:lnTo>
                  <a:lnTo>
                    <a:pt x="4016" y="2009"/>
                  </a:lnTo>
                  <a:lnTo>
                    <a:pt x="2698" y="2009"/>
                  </a:lnTo>
                  <a:cubicBezTo>
                    <a:pt x="2672" y="2207"/>
                    <a:pt x="2633" y="2782"/>
                    <a:pt x="2989" y="3224"/>
                  </a:cubicBezTo>
                  <a:cubicBezTo>
                    <a:pt x="3304" y="3615"/>
                    <a:pt x="3848" y="3813"/>
                    <a:pt x="4607" y="3813"/>
                  </a:cubicBezTo>
                  <a:lnTo>
                    <a:pt x="4624" y="3993"/>
                  </a:lnTo>
                  <a:cubicBezTo>
                    <a:pt x="4611" y="3995"/>
                    <a:pt x="4302" y="4054"/>
                    <a:pt x="3871" y="40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0" name="组合 5"/>
          <p:cNvGrpSpPr/>
          <p:nvPr/>
        </p:nvGrpSpPr>
        <p:grpSpPr>
          <a:xfrm>
            <a:off x="7016353" y="3303658"/>
            <a:ext cx="591609" cy="591609"/>
            <a:chOff x="6937217" y="1931804"/>
            <a:chExt cx="354757" cy="354757"/>
          </a:xfrm>
        </p:grpSpPr>
        <p:sp>
          <p:nvSpPr>
            <p:cNvPr id="1048687" name="íṡľíḍè-íślíḋè-Oval 34"/>
            <p:cNvSpPr/>
            <p:nvPr/>
          </p:nvSpPr>
          <p:spPr>
            <a:xfrm>
              <a:off x="6937217" y="1931804"/>
              <a:ext cx="354757" cy="354757"/>
            </a:xfrm>
            <a:prstGeom prst="ellipse"/>
            <a:solidFill>
              <a:schemeClr val="accent2"/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48688" name="íṡľíḍè-íślíḋè-Freeform 35"/>
            <p:cNvSpPr>
              <a:spLocks noChangeAspect="1"/>
            </p:cNvSpPr>
            <p:nvPr/>
          </p:nvSpPr>
          <p:spPr bwMode="auto">
            <a:xfrm>
              <a:off x="6995342" y="2021371"/>
              <a:ext cx="238506" cy="175624"/>
            </a:xfrm>
            <a:custGeom>
              <a:avLst/>
              <a:gdLst>
                <a:gd name="T0" fmla="*/ 3344 w 5590"/>
                <a:gd name="T1" fmla="*/ 549 h 4122"/>
                <a:gd name="T2" fmla="*/ 2246 w 5590"/>
                <a:gd name="T3" fmla="*/ 549 h 4122"/>
                <a:gd name="T4" fmla="*/ 2795 w 5590"/>
                <a:gd name="T5" fmla="*/ 240 h 4122"/>
                <a:gd name="T6" fmla="*/ 2795 w 5590"/>
                <a:gd name="T7" fmla="*/ 859 h 4122"/>
                <a:gd name="T8" fmla="*/ 2795 w 5590"/>
                <a:gd name="T9" fmla="*/ 240 h 4122"/>
                <a:gd name="T10" fmla="*/ 5470 w 5590"/>
                <a:gd name="T11" fmla="*/ 4122 h 4122"/>
                <a:gd name="T12" fmla="*/ 0 w 5590"/>
                <a:gd name="T13" fmla="*/ 4002 h 4122"/>
                <a:gd name="T14" fmla="*/ 5470 w 5590"/>
                <a:gd name="T15" fmla="*/ 3882 h 4122"/>
                <a:gd name="T16" fmla="*/ 917 w 5590"/>
                <a:gd name="T17" fmla="*/ 1194 h 4122"/>
                <a:gd name="T18" fmla="*/ 1144 w 5590"/>
                <a:gd name="T19" fmla="*/ 1115 h 4122"/>
                <a:gd name="T20" fmla="*/ 4344 w 5590"/>
                <a:gd name="T21" fmla="*/ 1411 h 4122"/>
                <a:gd name="T22" fmla="*/ 4599 w 5590"/>
                <a:gd name="T23" fmla="*/ 1041 h 4122"/>
                <a:gd name="T24" fmla="*/ 4544 w 5590"/>
                <a:gd name="T25" fmla="*/ 1568 h 4122"/>
                <a:gd name="T26" fmla="*/ 4487 w 5590"/>
                <a:gd name="T27" fmla="*/ 1637 h 4122"/>
                <a:gd name="T28" fmla="*/ 4429 w 5590"/>
                <a:gd name="T29" fmla="*/ 1651 h 4122"/>
                <a:gd name="T30" fmla="*/ 1165 w 5590"/>
                <a:gd name="T31" fmla="*/ 1651 h 4122"/>
                <a:gd name="T32" fmla="*/ 1106 w 5590"/>
                <a:gd name="T33" fmla="*/ 1638 h 4122"/>
                <a:gd name="T34" fmla="*/ 1054 w 5590"/>
                <a:gd name="T35" fmla="*/ 1585 h 4122"/>
                <a:gd name="T36" fmla="*/ 917 w 5590"/>
                <a:gd name="T37" fmla="*/ 1194 h 4122"/>
                <a:gd name="T38" fmla="*/ 1539 w 5590"/>
                <a:gd name="T39" fmla="*/ 3355 h 4122"/>
                <a:gd name="T40" fmla="*/ 2675 w 5590"/>
                <a:gd name="T41" fmla="*/ 1947 h 4122"/>
                <a:gd name="T42" fmla="*/ 2915 w 5590"/>
                <a:gd name="T43" fmla="*/ 1947 h 4122"/>
                <a:gd name="T44" fmla="*/ 4051 w 5590"/>
                <a:gd name="T45" fmla="*/ 3355 h 4122"/>
                <a:gd name="T46" fmla="*/ 3301 w 5590"/>
                <a:gd name="T47" fmla="*/ 3198 h 4122"/>
                <a:gd name="T48" fmla="*/ 3301 w 5590"/>
                <a:gd name="T49" fmla="*/ 2958 h 4122"/>
                <a:gd name="T50" fmla="*/ 4104 w 5590"/>
                <a:gd name="T51" fmla="*/ 2960 h 4122"/>
                <a:gd name="T52" fmla="*/ 4187 w 5590"/>
                <a:gd name="T53" fmla="*/ 3019 h 4122"/>
                <a:gd name="T54" fmla="*/ 4332 w 5590"/>
                <a:gd name="T55" fmla="*/ 3433 h 4122"/>
                <a:gd name="T56" fmla="*/ 4338 w 5590"/>
                <a:gd name="T57" fmla="*/ 3497 h 4122"/>
                <a:gd name="T58" fmla="*/ 4279 w 5590"/>
                <a:gd name="T59" fmla="*/ 3580 h 4122"/>
                <a:gd name="T60" fmla="*/ 4217 w 5590"/>
                <a:gd name="T61" fmla="*/ 3595 h 4122"/>
                <a:gd name="T62" fmla="*/ 2793 w 5590"/>
                <a:gd name="T63" fmla="*/ 3595 h 4122"/>
                <a:gd name="T64" fmla="*/ 1370 w 5590"/>
                <a:gd name="T65" fmla="*/ 3595 h 4122"/>
                <a:gd name="T66" fmla="*/ 1250 w 5590"/>
                <a:gd name="T67" fmla="*/ 3475 h 4122"/>
                <a:gd name="T68" fmla="*/ 1393 w 5590"/>
                <a:gd name="T69" fmla="*/ 3041 h 4122"/>
                <a:gd name="T70" fmla="*/ 1438 w 5590"/>
                <a:gd name="T71" fmla="*/ 2980 h 4122"/>
                <a:gd name="T72" fmla="*/ 1510 w 5590"/>
                <a:gd name="T73" fmla="*/ 2958 h 4122"/>
                <a:gd name="T74" fmla="*/ 2409 w 5590"/>
                <a:gd name="T75" fmla="*/ 3078 h 4122"/>
                <a:gd name="T76" fmla="*/ 1593 w 5590"/>
                <a:gd name="T77" fmla="*/ 3198 h 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0" h="4122">
                  <a:moveTo>
                    <a:pt x="2795" y="1099"/>
                  </a:moveTo>
                  <a:cubicBezTo>
                    <a:pt x="3098" y="1099"/>
                    <a:pt x="3344" y="852"/>
                    <a:pt x="3344" y="549"/>
                  </a:cubicBezTo>
                  <a:cubicBezTo>
                    <a:pt x="3344" y="246"/>
                    <a:pt x="3098" y="0"/>
                    <a:pt x="2795" y="0"/>
                  </a:cubicBezTo>
                  <a:cubicBezTo>
                    <a:pt x="2492" y="0"/>
                    <a:pt x="2246" y="246"/>
                    <a:pt x="2246" y="549"/>
                  </a:cubicBezTo>
                  <a:cubicBezTo>
                    <a:pt x="2246" y="852"/>
                    <a:pt x="2492" y="1099"/>
                    <a:pt x="2795" y="1099"/>
                  </a:cubicBezTo>
                  <a:close/>
                  <a:moveTo>
                    <a:pt x="2795" y="240"/>
                  </a:moveTo>
                  <a:cubicBezTo>
                    <a:pt x="2966" y="240"/>
                    <a:pt x="3104" y="379"/>
                    <a:pt x="3104" y="549"/>
                  </a:cubicBezTo>
                  <a:cubicBezTo>
                    <a:pt x="3104" y="720"/>
                    <a:pt x="2966" y="859"/>
                    <a:pt x="2795" y="859"/>
                  </a:cubicBezTo>
                  <a:cubicBezTo>
                    <a:pt x="2624" y="859"/>
                    <a:pt x="2486" y="720"/>
                    <a:pt x="2486" y="549"/>
                  </a:cubicBezTo>
                  <a:cubicBezTo>
                    <a:pt x="2486" y="379"/>
                    <a:pt x="2625" y="240"/>
                    <a:pt x="2795" y="240"/>
                  </a:cubicBezTo>
                  <a:close/>
                  <a:moveTo>
                    <a:pt x="5590" y="4002"/>
                  </a:moveTo>
                  <a:cubicBezTo>
                    <a:pt x="5590" y="4068"/>
                    <a:pt x="5536" y="4122"/>
                    <a:pt x="5470" y="4122"/>
                  </a:cubicBezTo>
                  <a:lnTo>
                    <a:pt x="120" y="4122"/>
                  </a:lnTo>
                  <a:cubicBezTo>
                    <a:pt x="54" y="4122"/>
                    <a:pt x="0" y="4068"/>
                    <a:pt x="0" y="4002"/>
                  </a:cubicBezTo>
                  <a:cubicBezTo>
                    <a:pt x="0" y="3936"/>
                    <a:pt x="54" y="3882"/>
                    <a:pt x="120" y="3882"/>
                  </a:cubicBezTo>
                  <a:lnTo>
                    <a:pt x="5470" y="3882"/>
                  </a:lnTo>
                  <a:cubicBezTo>
                    <a:pt x="5536" y="3882"/>
                    <a:pt x="5590" y="3936"/>
                    <a:pt x="5590" y="4002"/>
                  </a:cubicBezTo>
                  <a:close/>
                  <a:moveTo>
                    <a:pt x="917" y="1194"/>
                  </a:moveTo>
                  <a:cubicBezTo>
                    <a:pt x="896" y="1131"/>
                    <a:pt x="929" y="1063"/>
                    <a:pt x="992" y="1041"/>
                  </a:cubicBezTo>
                  <a:cubicBezTo>
                    <a:pt x="1054" y="1020"/>
                    <a:pt x="1123" y="1053"/>
                    <a:pt x="1144" y="1115"/>
                  </a:cubicBezTo>
                  <a:lnTo>
                    <a:pt x="1246" y="1411"/>
                  </a:lnTo>
                  <a:lnTo>
                    <a:pt x="4344" y="1411"/>
                  </a:lnTo>
                  <a:lnTo>
                    <a:pt x="4446" y="1115"/>
                  </a:lnTo>
                  <a:cubicBezTo>
                    <a:pt x="4468" y="1053"/>
                    <a:pt x="4536" y="1020"/>
                    <a:pt x="4599" y="1041"/>
                  </a:cubicBezTo>
                  <a:cubicBezTo>
                    <a:pt x="4661" y="1063"/>
                    <a:pt x="4694" y="1131"/>
                    <a:pt x="4673" y="1194"/>
                  </a:cubicBezTo>
                  <a:lnTo>
                    <a:pt x="4544" y="1568"/>
                  </a:lnTo>
                  <a:cubicBezTo>
                    <a:pt x="4542" y="1574"/>
                    <a:pt x="4539" y="1580"/>
                    <a:pt x="4536" y="1586"/>
                  </a:cubicBezTo>
                  <a:cubicBezTo>
                    <a:pt x="4525" y="1608"/>
                    <a:pt x="4508" y="1625"/>
                    <a:pt x="4487" y="1637"/>
                  </a:cubicBezTo>
                  <a:cubicBezTo>
                    <a:pt x="4480" y="1640"/>
                    <a:pt x="4473" y="1644"/>
                    <a:pt x="4465" y="1646"/>
                  </a:cubicBezTo>
                  <a:cubicBezTo>
                    <a:pt x="4454" y="1650"/>
                    <a:pt x="4442" y="1651"/>
                    <a:pt x="4429" y="1651"/>
                  </a:cubicBezTo>
                  <a:cubicBezTo>
                    <a:pt x="4428" y="1651"/>
                    <a:pt x="4427" y="1651"/>
                    <a:pt x="4426" y="1651"/>
                  </a:cubicBezTo>
                  <a:lnTo>
                    <a:pt x="1165" y="1651"/>
                  </a:lnTo>
                  <a:cubicBezTo>
                    <a:pt x="1150" y="1652"/>
                    <a:pt x="1136" y="1650"/>
                    <a:pt x="1123" y="1645"/>
                  </a:cubicBezTo>
                  <a:cubicBezTo>
                    <a:pt x="1117" y="1643"/>
                    <a:pt x="1112" y="1641"/>
                    <a:pt x="1106" y="1638"/>
                  </a:cubicBezTo>
                  <a:cubicBezTo>
                    <a:pt x="1106" y="1638"/>
                    <a:pt x="1106" y="1638"/>
                    <a:pt x="1106" y="1638"/>
                  </a:cubicBezTo>
                  <a:cubicBezTo>
                    <a:pt x="1084" y="1627"/>
                    <a:pt x="1065" y="1609"/>
                    <a:pt x="1054" y="1585"/>
                  </a:cubicBezTo>
                  <a:cubicBezTo>
                    <a:pt x="1051" y="1580"/>
                    <a:pt x="1048" y="1574"/>
                    <a:pt x="1047" y="1568"/>
                  </a:cubicBezTo>
                  <a:lnTo>
                    <a:pt x="917" y="1194"/>
                  </a:lnTo>
                  <a:close/>
                  <a:moveTo>
                    <a:pt x="1593" y="3198"/>
                  </a:moveTo>
                  <a:lnTo>
                    <a:pt x="1539" y="3355"/>
                  </a:lnTo>
                  <a:lnTo>
                    <a:pt x="2675" y="3355"/>
                  </a:lnTo>
                  <a:lnTo>
                    <a:pt x="2675" y="1947"/>
                  </a:lnTo>
                  <a:cubicBezTo>
                    <a:pt x="2675" y="1881"/>
                    <a:pt x="2729" y="1827"/>
                    <a:pt x="2795" y="1827"/>
                  </a:cubicBezTo>
                  <a:cubicBezTo>
                    <a:pt x="2861" y="1827"/>
                    <a:pt x="2915" y="1881"/>
                    <a:pt x="2915" y="1947"/>
                  </a:cubicBezTo>
                  <a:lnTo>
                    <a:pt x="2915" y="3355"/>
                  </a:lnTo>
                  <a:lnTo>
                    <a:pt x="4051" y="3355"/>
                  </a:lnTo>
                  <a:lnTo>
                    <a:pt x="3997" y="3198"/>
                  </a:lnTo>
                  <a:lnTo>
                    <a:pt x="3301" y="3198"/>
                  </a:lnTo>
                  <a:cubicBezTo>
                    <a:pt x="3235" y="3198"/>
                    <a:pt x="3181" y="3144"/>
                    <a:pt x="3181" y="3078"/>
                  </a:cubicBezTo>
                  <a:cubicBezTo>
                    <a:pt x="3181" y="3011"/>
                    <a:pt x="3235" y="2958"/>
                    <a:pt x="3301" y="2958"/>
                  </a:cubicBezTo>
                  <a:lnTo>
                    <a:pt x="4080" y="2958"/>
                  </a:lnTo>
                  <a:cubicBezTo>
                    <a:pt x="4088" y="2957"/>
                    <a:pt x="4096" y="2958"/>
                    <a:pt x="4104" y="2960"/>
                  </a:cubicBezTo>
                  <a:cubicBezTo>
                    <a:pt x="4122" y="2963"/>
                    <a:pt x="4138" y="2970"/>
                    <a:pt x="4151" y="2979"/>
                  </a:cubicBezTo>
                  <a:cubicBezTo>
                    <a:pt x="4166" y="2989"/>
                    <a:pt x="4178" y="3003"/>
                    <a:pt x="4187" y="3019"/>
                  </a:cubicBezTo>
                  <a:cubicBezTo>
                    <a:pt x="4191" y="3026"/>
                    <a:pt x="4194" y="3033"/>
                    <a:pt x="4197" y="3041"/>
                  </a:cubicBezTo>
                  <a:lnTo>
                    <a:pt x="4332" y="3433"/>
                  </a:lnTo>
                  <a:cubicBezTo>
                    <a:pt x="4335" y="3440"/>
                    <a:pt x="4337" y="3448"/>
                    <a:pt x="4338" y="3455"/>
                  </a:cubicBezTo>
                  <a:cubicBezTo>
                    <a:pt x="4340" y="3469"/>
                    <a:pt x="4340" y="3483"/>
                    <a:pt x="4338" y="3497"/>
                  </a:cubicBezTo>
                  <a:cubicBezTo>
                    <a:pt x="4335" y="3514"/>
                    <a:pt x="4327" y="3531"/>
                    <a:pt x="4317" y="3545"/>
                  </a:cubicBezTo>
                  <a:cubicBezTo>
                    <a:pt x="4307" y="3559"/>
                    <a:pt x="4294" y="3571"/>
                    <a:pt x="4279" y="3580"/>
                  </a:cubicBezTo>
                  <a:cubicBezTo>
                    <a:pt x="4267" y="3586"/>
                    <a:pt x="4253" y="3591"/>
                    <a:pt x="4239" y="3594"/>
                  </a:cubicBezTo>
                  <a:cubicBezTo>
                    <a:pt x="4232" y="3595"/>
                    <a:pt x="4224" y="3595"/>
                    <a:pt x="4217" y="3595"/>
                  </a:cubicBezTo>
                  <a:lnTo>
                    <a:pt x="2798" y="3595"/>
                  </a:lnTo>
                  <a:cubicBezTo>
                    <a:pt x="2796" y="3595"/>
                    <a:pt x="2794" y="3595"/>
                    <a:pt x="2793" y="3595"/>
                  </a:cubicBezTo>
                  <a:lnTo>
                    <a:pt x="1373" y="3595"/>
                  </a:lnTo>
                  <a:cubicBezTo>
                    <a:pt x="1372" y="3595"/>
                    <a:pt x="1371" y="3595"/>
                    <a:pt x="1370" y="3595"/>
                  </a:cubicBezTo>
                  <a:cubicBezTo>
                    <a:pt x="1365" y="3595"/>
                    <a:pt x="1359" y="3595"/>
                    <a:pt x="1354" y="3594"/>
                  </a:cubicBezTo>
                  <a:cubicBezTo>
                    <a:pt x="1295" y="3586"/>
                    <a:pt x="1250" y="3536"/>
                    <a:pt x="1250" y="3475"/>
                  </a:cubicBezTo>
                  <a:cubicBezTo>
                    <a:pt x="1250" y="3460"/>
                    <a:pt x="1253" y="3445"/>
                    <a:pt x="1258" y="3432"/>
                  </a:cubicBezTo>
                  <a:lnTo>
                    <a:pt x="1393" y="3041"/>
                  </a:lnTo>
                  <a:cubicBezTo>
                    <a:pt x="1396" y="3033"/>
                    <a:pt x="1399" y="3026"/>
                    <a:pt x="1403" y="3019"/>
                  </a:cubicBezTo>
                  <a:cubicBezTo>
                    <a:pt x="1412" y="3003"/>
                    <a:pt x="1424" y="2990"/>
                    <a:pt x="1438" y="2980"/>
                  </a:cubicBezTo>
                  <a:cubicBezTo>
                    <a:pt x="1452" y="2970"/>
                    <a:pt x="1468" y="2963"/>
                    <a:pt x="1486" y="2960"/>
                  </a:cubicBezTo>
                  <a:cubicBezTo>
                    <a:pt x="1494" y="2958"/>
                    <a:pt x="1502" y="2957"/>
                    <a:pt x="1510" y="2958"/>
                  </a:cubicBezTo>
                  <a:lnTo>
                    <a:pt x="2289" y="2958"/>
                  </a:lnTo>
                  <a:cubicBezTo>
                    <a:pt x="2355" y="2958"/>
                    <a:pt x="2409" y="3011"/>
                    <a:pt x="2409" y="3078"/>
                  </a:cubicBezTo>
                  <a:cubicBezTo>
                    <a:pt x="2409" y="3144"/>
                    <a:pt x="2355" y="3198"/>
                    <a:pt x="2289" y="3198"/>
                  </a:cubicBezTo>
                  <a:lnTo>
                    <a:pt x="1593" y="31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组合 8"/>
          <p:cNvGrpSpPr/>
          <p:nvPr/>
        </p:nvGrpSpPr>
        <p:grpSpPr>
          <a:xfrm>
            <a:off x="6934545" y="3303658"/>
            <a:ext cx="2691840" cy="685775"/>
            <a:chOff x="6797950" y="2494194"/>
            <a:chExt cx="2691842" cy="685776"/>
          </a:xfrm>
        </p:grpSpPr>
        <p:sp>
          <p:nvSpPr>
            <p:cNvPr id="1048689" name="íṡľíḍè-Arc 45"/>
            <p:cNvSpPr/>
            <p:nvPr/>
          </p:nvSpPr>
          <p:spPr>
            <a:xfrm flipV="1">
              <a:off x="6797950" y="2494194"/>
              <a:ext cx="774938" cy="685776"/>
            </a:xfrm>
            <a:prstGeom prst="arc">
              <a:avLst>
                <a:gd name="adj1" fmla="val 17536592"/>
                <a:gd name="adj2" fmla="val 578563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cxnSp>
          <p:nvCxnSpPr>
            <p:cNvPr id="3145731" name="íṡľíḍè-Straight Connector 46"/>
            <p:cNvCxnSpPr>
              <a:cxnSpLocks/>
            </p:cNvCxnSpPr>
            <p:nvPr/>
          </p:nvCxnSpPr>
          <p:spPr>
            <a:xfrm>
              <a:off x="7563028" y="2789999"/>
              <a:ext cx="1926764" cy="0"/>
            </a:xfrm>
            <a:prstGeom prst="line"/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11"/>
          <p:cNvGrpSpPr/>
          <p:nvPr/>
        </p:nvGrpSpPr>
        <p:grpSpPr>
          <a:xfrm>
            <a:off x="7016353" y="4712137"/>
            <a:ext cx="591609" cy="591609"/>
            <a:chOff x="6937217" y="1931804"/>
            <a:chExt cx="354757" cy="354757"/>
          </a:xfrm>
        </p:grpSpPr>
        <p:sp>
          <p:nvSpPr>
            <p:cNvPr id="1048690" name="ïṧḷïḓê-íślíḋè-Oval 34"/>
            <p:cNvSpPr/>
            <p:nvPr/>
          </p:nvSpPr>
          <p:spPr>
            <a:xfrm>
              <a:off x="6937217" y="1931804"/>
              <a:ext cx="354757" cy="354757"/>
            </a:xfrm>
            <a:prstGeom prst="ellipse"/>
            <a:solidFill>
              <a:schemeClr val="accent2"/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dirty="0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48691" name="ïṧḷïḓê-íślíḋè-Freeform 35"/>
            <p:cNvSpPr>
              <a:spLocks noChangeAspect="1"/>
            </p:cNvSpPr>
            <p:nvPr/>
          </p:nvSpPr>
          <p:spPr bwMode="auto">
            <a:xfrm>
              <a:off x="6995342" y="2014683"/>
              <a:ext cx="238506" cy="18900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组合 17"/>
          <p:cNvGrpSpPr/>
          <p:nvPr/>
        </p:nvGrpSpPr>
        <p:grpSpPr>
          <a:xfrm>
            <a:off x="4784665" y="3303658"/>
            <a:ext cx="591609" cy="591609"/>
            <a:chOff x="6937217" y="1931804"/>
            <a:chExt cx="354757" cy="354757"/>
          </a:xfrm>
        </p:grpSpPr>
        <p:sp>
          <p:nvSpPr>
            <p:cNvPr id="1048692" name="ïṧḷïḓê-íślíḋè-Oval 34"/>
            <p:cNvSpPr/>
            <p:nvPr/>
          </p:nvSpPr>
          <p:spPr>
            <a:xfrm>
              <a:off x="6937217" y="1931804"/>
              <a:ext cx="354757" cy="354757"/>
            </a:xfrm>
            <a:prstGeom prst="ellipse"/>
            <a:solidFill>
              <a:schemeClr val="accent2"/>
            </a:solidFill>
            <a:ln w="28575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48693" name="ïṧḷïḓê-íślíḋè-Freeform 35"/>
            <p:cNvSpPr>
              <a:spLocks noChangeAspect="1"/>
            </p:cNvSpPr>
            <p:nvPr/>
          </p:nvSpPr>
          <p:spPr bwMode="auto">
            <a:xfrm>
              <a:off x="6995342" y="1990004"/>
              <a:ext cx="238506" cy="238358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组合 20"/>
          <p:cNvGrpSpPr/>
          <p:nvPr/>
        </p:nvGrpSpPr>
        <p:grpSpPr>
          <a:xfrm flipH="1">
            <a:off x="2748887" y="3303658"/>
            <a:ext cx="2691840" cy="685775"/>
            <a:chOff x="6797950" y="2494194"/>
            <a:chExt cx="2691842" cy="685776"/>
          </a:xfrm>
        </p:grpSpPr>
        <p:sp>
          <p:nvSpPr>
            <p:cNvPr id="1048694" name="ïṧḷïḓê-Arc 33"/>
            <p:cNvSpPr/>
            <p:nvPr/>
          </p:nvSpPr>
          <p:spPr>
            <a:xfrm flipV="1">
              <a:off x="6797950" y="2494194"/>
              <a:ext cx="774938" cy="685776"/>
            </a:xfrm>
            <a:prstGeom prst="arc">
              <a:avLst>
                <a:gd name="adj1" fmla="val 17536592"/>
                <a:gd name="adj2" fmla="val 578563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cxnSp>
          <p:nvCxnSpPr>
            <p:cNvPr id="3145732" name="ïṧḷïḓê-Straight Connector 34"/>
            <p:cNvCxnSpPr>
              <a:cxnSpLocks/>
            </p:cNvCxnSpPr>
            <p:nvPr/>
          </p:nvCxnSpPr>
          <p:spPr>
            <a:xfrm>
              <a:off x="7563028" y="2789999"/>
              <a:ext cx="1926764" cy="0"/>
            </a:xfrm>
            <a:prstGeom prst="line"/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23"/>
          <p:cNvGrpSpPr/>
          <p:nvPr/>
        </p:nvGrpSpPr>
        <p:grpSpPr>
          <a:xfrm>
            <a:off x="4784665" y="4712137"/>
            <a:ext cx="591609" cy="591609"/>
            <a:chOff x="6937217" y="1931804"/>
            <a:chExt cx="354757" cy="354757"/>
          </a:xfrm>
        </p:grpSpPr>
        <p:sp>
          <p:nvSpPr>
            <p:cNvPr id="1048695" name="ïṧḷïḓê-íślíḋè-Oval 34"/>
            <p:cNvSpPr/>
            <p:nvPr/>
          </p:nvSpPr>
          <p:spPr>
            <a:xfrm>
              <a:off x="6937217" y="1931804"/>
              <a:ext cx="354757" cy="354757"/>
            </a:xfrm>
            <a:prstGeom prst="ellipse"/>
            <a:solidFill>
              <a:schemeClr val="accent1"/>
            </a:solidFill>
            <a:ln w="28575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48696" name="ïṧḷïḓê-íślíḋè-Freeform 35"/>
            <p:cNvSpPr>
              <a:spLocks noChangeAspect="1"/>
            </p:cNvSpPr>
            <p:nvPr/>
          </p:nvSpPr>
          <p:spPr bwMode="auto">
            <a:xfrm>
              <a:off x="6995342" y="1990110"/>
              <a:ext cx="238506" cy="238146"/>
            </a:xfrm>
            <a:custGeom>
              <a:avLst/>
              <a:gdLst>
                <a:gd name="connsiteX0" fmla="*/ 303775 w 607639"/>
                <a:gd name="connsiteY0" fmla="*/ 525007 h 606722"/>
                <a:gd name="connsiteX1" fmla="*/ 315710 w 607639"/>
                <a:gd name="connsiteY1" fmla="*/ 536902 h 606722"/>
                <a:gd name="connsiteX2" fmla="*/ 315710 w 607639"/>
                <a:gd name="connsiteY2" fmla="*/ 552347 h 606722"/>
                <a:gd name="connsiteX3" fmla="*/ 303775 w 607639"/>
                <a:gd name="connsiteY3" fmla="*/ 564241 h 606722"/>
                <a:gd name="connsiteX4" fmla="*/ 291929 w 607639"/>
                <a:gd name="connsiteY4" fmla="*/ 552347 h 606722"/>
                <a:gd name="connsiteX5" fmla="*/ 291929 w 607639"/>
                <a:gd name="connsiteY5" fmla="*/ 536902 h 606722"/>
                <a:gd name="connsiteX6" fmla="*/ 303775 w 607639"/>
                <a:gd name="connsiteY6" fmla="*/ 525007 h 606722"/>
                <a:gd name="connsiteX7" fmla="*/ 429885 w 607639"/>
                <a:gd name="connsiteY7" fmla="*/ 509483 h 606722"/>
                <a:gd name="connsiteX8" fmla="*/ 441811 w 607639"/>
                <a:gd name="connsiteY8" fmla="*/ 521409 h 606722"/>
                <a:gd name="connsiteX9" fmla="*/ 429885 w 607639"/>
                <a:gd name="connsiteY9" fmla="*/ 533335 h 606722"/>
                <a:gd name="connsiteX10" fmla="*/ 417959 w 607639"/>
                <a:gd name="connsiteY10" fmla="*/ 521409 h 606722"/>
                <a:gd name="connsiteX11" fmla="*/ 429885 w 607639"/>
                <a:gd name="connsiteY11" fmla="*/ 509483 h 606722"/>
                <a:gd name="connsiteX12" fmla="*/ 177720 w 607639"/>
                <a:gd name="connsiteY12" fmla="*/ 509483 h 606722"/>
                <a:gd name="connsiteX13" fmla="*/ 189611 w 607639"/>
                <a:gd name="connsiteY13" fmla="*/ 521409 h 606722"/>
                <a:gd name="connsiteX14" fmla="*/ 177720 w 607639"/>
                <a:gd name="connsiteY14" fmla="*/ 533335 h 606722"/>
                <a:gd name="connsiteX15" fmla="*/ 165829 w 607639"/>
                <a:gd name="connsiteY15" fmla="*/ 521409 h 606722"/>
                <a:gd name="connsiteX16" fmla="*/ 177720 w 607639"/>
                <a:gd name="connsiteY16" fmla="*/ 509483 h 606722"/>
                <a:gd name="connsiteX17" fmla="*/ 522185 w 607639"/>
                <a:gd name="connsiteY17" fmla="*/ 417324 h 606722"/>
                <a:gd name="connsiteX18" fmla="*/ 534111 w 607639"/>
                <a:gd name="connsiteY18" fmla="*/ 429250 h 606722"/>
                <a:gd name="connsiteX19" fmla="*/ 522185 w 607639"/>
                <a:gd name="connsiteY19" fmla="*/ 441176 h 606722"/>
                <a:gd name="connsiteX20" fmla="*/ 510259 w 607639"/>
                <a:gd name="connsiteY20" fmla="*/ 429250 h 606722"/>
                <a:gd name="connsiteX21" fmla="*/ 522185 w 607639"/>
                <a:gd name="connsiteY21" fmla="*/ 417324 h 606722"/>
                <a:gd name="connsiteX22" fmla="*/ 85420 w 607639"/>
                <a:gd name="connsiteY22" fmla="*/ 417324 h 606722"/>
                <a:gd name="connsiteX23" fmla="*/ 97311 w 607639"/>
                <a:gd name="connsiteY23" fmla="*/ 429250 h 606722"/>
                <a:gd name="connsiteX24" fmla="*/ 85420 w 607639"/>
                <a:gd name="connsiteY24" fmla="*/ 441176 h 606722"/>
                <a:gd name="connsiteX25" fmla="*/ 73529 w 607639"/>
                <a:gd name="connsiteY25" fmla="*/ 429250 h 606722"/>
                <a:gd name="connsiteX26" fmla="*/ 85420 w 607639"/>
                <a:gd name="connsiteY26" fmla="*/ 417324 h 606722"/>
                <a:gd name="connsiteX27" fmla="*/ 537643 w 607639"/>
                <a:gd name="connsiteY27" fmla="*/ 291506 h 606722"/>
                <a:gd name="connsiteX28" fmla="*/ 555628 w 607639"/>
                <a:gd name="connsiteY28" fmla="*/ 291506 h 606722"/>
                <a:gd name="connsiteX29" fmla="*/ 567558 w 607639"/>
                <a:gd name="connsiteY29" fmla="*/ 303316 h 606722"/>
                <a:gd name="connsiteX30" fmla="*/ 555628 w 607639"/>
                <a:gd name="connsiteY30" fmla="*/ 315216 h 606722"/>
                <a:gd name="connsiteX31" fmla="*/ 537643 w 607639"/>
                <a:gd name="connsiteY31" fmla="*/ 315216 h 606722"/>
                <a:gd name="connsiteX32" fmla="*/ 525713 w 607639"/>
                <a:gd name="connsiteY32" fmla="*/ 303316 h 606722"/>
                <a:gd name="connsiteX33" fmla="*/ 537643 w 607639"/>
                <a:gd name="connsiteY33" fmla="*/ 291506 h 606722"/>
                <a:gd name="connsiteX34" fmla="*/ 51991 w 607639"/>
                <a:gd name="connsiteY34" fmla="*/ 291506 h 606722"/>
                <a:gd name="connsiteX35" fmla="*/ 69946 w 607639"/>
                <a:gd name="connsiteY35" fmla="*/ 291506 h 606722"/>
                <a:gd name="connsiteX36" fmla="*/ 81856 w 607639"/>
                <a:gd name="connsiteY36" fmla="*/ 303316 h 606722"/>
                <a:gd name="connsiteX37" fmla="*/ 69946 w 607639"/>
                <a:gd name="connsiteY37" fmla="*/ 315216 h 606722"/>
                <a:gd name="connsiteX38" fmla="*/ 51991 w 607639"/>
                <a:gd name="connsiteY38" fmla="*/ 315216 h 606722"/>
                <a:gd name="connsiteX39" fmla="*/ 40081 w 607639"/>
                <a:gd name="connsiteY39" fmla="*/ 303316 h 606722"/>
                <a:gd name="connsiteX40" fmla="*/ 51991 w 607639"/>
                <a:gd name="connsiteY40" fmla="*/ 291506 h 606722"/>
                <a:gd name="connsiteX41" fmla="*/ 412608 w 607639"/>
                <a:gd name="connsiteY41" fmla="*/ 222096 h 606722"/>
                <a:gd name="connsiteX42" fmla="*/ 345491 w 607639"/>
                <a:gd name="connsiteY42" fmla="*/ 334245 h 606722"/>
                <a:gd name="connsiteX43" fmla="*/ 412608 w 607639"/>
                <a:gd name="connsiteY43" fmla="*/ 334245 h 606722"/>
                <a:gd name="connsiteX44" fmla="*/ 427651 w 607639"/>
                <a:gd name="connsiteY44" fmla="*/ 167533 h 606722"/>
                <a:gd name="connsiteX45" fmla="*/ 436375 w 607639"/>
                <a:gd name="connsiteY45" fmla="*/ 178996 h 606722"/>
                <a:gd name="connsiteX46" fmla="*/ 436375 w 607639"/>
                <a:gd name="connsiteY46" fmla="*/ 334245 h 606722"/>
                <a:gd name="connsiteX47" fmla="*/ 469399 w 607639"/>
                <a:gd name="connsiteY47" fmla="*/ 334245 h 606722"/>
                <a:gd name="connsiteX48" fmla="*/ 481327 w 607639"/>
                <a:gd name="connsiteY48" fmla="*/ 346153 h 606722"/>
                <a:gd name="connsiteX49" fmla="*/ 469399 w 607639"/>
                <a:gd name="connsiteY49" fmla="*/ 357973 h 606722"/>
                <a:gd name="connsiteX50" fmla="*/ 436375 w 607639"/>
                <a:gd name="connsiteY50" fmla="*/ 357973 h 606722"/>
                <a:gd name="connsiteX51" fmla="*/ 436375 w 607639"/>
                <a:gd name="connsiteY51" fmla="*/ 427733 h 606722"/>
                <a:gd name="connsiteX52" fmla="*/ 424536 w 607639"/>
                <a:gd name="connsiteY52" fmla="*/ 439552 h 606722"/>
                <a:gd name="connsiteX53" fmla="*/ 412608 w 607639"/>
                <a:gd name="connsiteY53" fmla="*/ 427733 h 606722"/>
                <a:gd name="connsiteX54" fmla="*/ 412608 w 607639"/>
                <a:gd name="connsiteY54" fmla="*/ 357973 h 606722"/>
                <a:gd name="connsiteX55" fmla="*/ 324573 w 607639"/>
                <a:gd name="connsiteY55" fmla="*/ 357973 h 606722"/>
                <a:gd name="connsiteX56" fmla="*/ 314158 w 607639"/>
                <a:gd name="connsiteY56" fmla="*/ 352019 h 606722"/>
                <a:gd name="connsiteX57" fmla="*/ 314336 w 607639"/>
                <a:gd name="connsiteY57" fmla="*/ 340022 h 606722"/>
                <a:gd name="connsiteX58" fmla="*/ 414299 w 607639"/>
                <a:gd name="connsiteY58" fmla="*/ 172953 h 606722"/>
                <a:gd name="connsiteX59" fmla="*/ 427651 w 607639"/>
                <a:gd name="connsiteY59" fmla="*/ 167533 h 606722"/>
                <a:gd name="connsiteX60" fmla="*/ 216270 w 607639"/>
                <a:gd name="connsiteY60" fmla="*/ 167099 h 606722"/>
                <a:gd name="connsiteX61" fmla="*/ 290518 w 607639"/>
                <a:gd name="connsiteY61" fmla="*/ 241210 h 606722"/>
                <a:gd name="connsiteX62" fmla="*/ 242978 w 607639"/>
                <a:gd name="connsiteY62" fmla="*/ 355754 h 606722"/>
                <a:gd name="connsiteX63" fmla="*/ 182707 w 607639"/>
                <a:gd name="connsiteY63" fmla="*/ 415825 h 606722"/>
                <a:gd name="connsiteX64" fmla="*/ 278588 w 607639"/>
                <a:gd name="connsiteY64" fmla="*/ 415825 h 606722"/>
                <a:gd name="connsiteX65" fmla="*/ 290518 w 607639"/>
                <a:gd name="connsiteY65" fmla="*/ 427734 h 606722"/>
                <a:gd name="connsiteX66" fmla="*/ 278588 w 607639"/>
                <a:gd name="connsiteY66" fmla="*/ 439552 h 606722"/>
                <a:gd name="connsiteX67" fmla="*/ 154040 w 607639"/>
                <a:gd name="connsiteY67" fmla="*/ 439552 h 606722"/>
                <a:gd name="connsiteX68" fmla="*/ 143001 w 607639"/>
                <a:gd name="connsiteY68" fmla="*/ 432265 h 606722"/>
                <a:gd name="connsiteX69" fmla="*/ 145582 w 607639"/>
                <a:gd name="connsiteY69" fmla="*/ 419292 h 606722"/>
                <a:gd name="connsiteX70" fmla="*/ 226152 w 607639"/>
                <a:gd name="connsiteY70" fmla="*/ 338959 h 606722"/>
                <a:gd name="connsiteX71" fmla="*/ 266659 w 607639"/>
                <a:gd name="connsiteY71" fmla="*/ 241210 h 606722"/>
                <a:gd name="connsiteX72" fmla="*/ 216270 w 607639"/>
                <a:gd name="connsiteY72" fmla="*/ 190914 h 606722"/>
                <a:gd name="connsiteX73" fmla="*/ 165880 w 607639"/>
                <a:gd name="connsiteY73" fmla="*/ 241210 h 606722"/>
                <a:gd name="connsiteX74" fmla="*/ 154040 w 607639"/>
                <a:gd name="connsiteY74" fmla="*/ 253029 h 606722"/>
                <a:gd name="connsiteX75" fmla="*/ 142110 w 607639"/>
                <a:gd name="connsiteY75" fmla="*/ 241210 h 606722"/>
                <a:gd name="connsiteX76" fmla="*/ 216270 w 607639"/>
                <a:gd name="connsiteY76" fmla="*/ 167099 h 606722"/>
                <a:gd name="connsiteX77" fmla="*/ 522185 w 607639"/>
                <a:gd name="connsiteY77" fmla="*/ 165547 h 606722"/>
                <a:gd name="connsiteX78" fmla="*/ 534111 w 607639"/>
                <a:gd name="connsiteY78" fmla="*/ 177438 h 606722"/>
                <a:gd name="connsiteX79" fmla="*/ 522185 w 607639"/>
                <a:gd name="connsiteY79" fmla="*/ 189329 h 606722"/>
                <a:gd name="connsiteX80" fmla="*/ 510259 w 607639"/>
                <a:gd name="connsiteY80" fmla="*/ 177438 h 606722"/>
                <a:gd name="connsiteX81" fmla="*/ 522185 w 607639"/>
                <a:gd name="connsiteY81" fmla="*/ 165547 h 606722"/>
                <a:gd name="connsiteX82" fmla="*/ 85420 w 607639"/>
                <a:gd name="connsiteY82" fmla="*/ 165547 h 606722"/>
                <a:gd name="connsiteX83" fmla="*/ 97311 w 607639"/>
                <a:gd name="connsiteY83" fmla="*/ 177438 h 606722"/>
                <a:gd name="connsiteX84" fmla="*/ 85420 w 607639"/>
                <a:gd name="connsiteY84" fmla="*/ 189329 h 606722"/>
                <a:gd name="connsiteX85" fmla="*/ 73529 w 607639"/>
                <a:gd name="connsiteY85" fmla="*/ 177438 h 606722"/>
                <a:gd name="connsiteX86" fmla="*/ 85420 w 607639"/>
                <a:gd name="connsiteY86" fmla="*/ 165547 h 606722"/>
                <a:gd name="connsiteX87" fmla="*/ 429885 w 607639"/>
                <a:gd name="connsiteY87" fmla="*/ 73388 h 606722"/>
                <a:gd name="connsiteX88" fmla="*/ 441811 w 607639"/>
                <a:gd name="connsiteY88" fmla="*/ 85279 h 606722"/>
                <a:gd name="connsiteX89" fmla="*/ 429885 w 607639"/>
                <a:gd name="connsiteY89" fmla="*/ 97170 h 606722"/>
                <a:gd name="connsiteX90" fmla="*/ 417959 w 607639"/>
                <a:gd name="connsiteY90" fmla="*/ 85279 h 606722"/>
                <a:gd name="connsiteX91" fmla="*/ 429885 w 607639"/>
                <a:gd name="connsiteY91" fmla="*/ 73388 h 606722"/>
                <a:gd name="connsiteX92" fmla="*/ 177720 w 607639"/>
                <a:gd name="connsiteY92" fmla="*/ 73388 h 606722"/>
                <a:gd name="connsiteX93" fmla="*/ 189611 w 607639"/>
                <a:gd name="connsiteY93" fmla="*/ 85279 h 606722"/>
                <a:gd name="connsiteX94" fmla="*/ 177720 w 607639"/>
                <a:gd name="connsiteY94" fmla="*/ 97170 h 606722"/>
                <a:gd name="connsiteX95" fmla="*/ 165829 w 607639"/>
                <a:gd name="connsiteY95" fmla="*/ 85279 h 606722"/>
                <a:gd name="connsiteX96" fmla="*/ 177720 w 607639"/>
                <a:gd name="connsiteY96" fmla="*/ 73388 h 606722"/>
                <a:gd name="connsiteX97" fmla="*/ 303775 w 607639"/>
                <a:gd name="connsiteY97" fmla="*/ 42480 h 606722"/>
                <a:gd name="connsiteX98" fmla="*/ 315710 w 607639"/>
                <a:gd name="connsiteY98" fmla="*/ 54396 h 606722"/>
                <a:gd name="connsiteX99" fmla="*/ 315710 w 607639"/>
                <a:gd name="connsiteY99" fmla="*/ 69869 h 606722"/>
                <a:gd name="connsiteX100" fmla="*/ 303775 w 607639"/>
                <a:gd name="connsiteY100" fmla="*/ 81785 h 606722"/>
                <a:gd name="connsiteX101" fmla="*/ 291929 w 607639"/>
                <a:gd name="connsiteY101" fmla="*/ 69869 h 606722"/>
                <a:gd name="connsiteX102" fmla="*/ 291929 w 607639"/>
                <a:gd name="connsiteY102" fmla="*/ 54396 h 606722"/>
                <a:gd name="connsiteX103" fmla="*/ 303775 w 607639"/>
                <a:gd name="connsiteY103" fmla="*/ 42480 h 606722"/>
                <a:gd name="connsiteX104" fmla="*/ 303775 w 607639"/>
                <a:gd name="connsiteY104" fmla="*/ 0 h 606722"/>
                <a:gd name="connsiteX105" fmla="*/ 537058 w 607639"/>
                <a:gd name="connsiteY105" fmla="*/ 108956 h 606722"/>
                <a:gd name="connsiteX106" fmla="*/ 537058 w 607639"/>
                <a:gd name="connsiteY106" fmla="*/ 93048 h 606722"/>
                <a:gd name="connsiteX107" fmla="*/ 548895 w 607639"/>
                <a:gd name="connsiteY107" fmla="*/ 81139 h 606722"/>
                <a:gd name="connsiteX108" fmla="*/ 560822 w 607639"/>
                <a:gd name="connsiteY108" fmla="*/ 93048 h 606722"/>
                <a:gd name="connsiteX109" fmla="*/ 560822 w 607639"/>
                <a:gd name="connsiteY109" fmla="*/ 138994 h 606722"/>
                <a:gd name="connsiteX110" fmla="*/ 548895 w 607639"/>
                <a:gd name="connsiteY110" fmla="*/ 150903 h 606722"/>
                <a:gd name="connsiteX111" fmla="*/ 502880 w 607639"/>
                <a:gd name="connsiteY111" fmla="*/ 150903 h 606722"/>
                <a:gd name="connsiteX112" fmla="*/ 490953 w 607639"/>
                <a:gd name="connsiteY112" fmla="*/ 138994 h 606722"/>
                <a:gd name="connsiteX113" fmla="*/ 502880 w 607639"/>
                <a:gd name="connsiteY113" fmla="*/ 127174 h 606722"/>
                <a:gd name="connsiteX114" fmla="*/ 521126 w 607639"/>
                <a:gd name="connsiteY114" fmla="*/ 127174 h 606722"/>
                <a:gd name="connsiteX115" fmla="*/ 303775 w 607639"/>
                <a:gd name="connsiteY115" fmla="*/ 23728 h 606722"/>
                <a:gd name="connsiteX116" fmla="*/ 23764 w 607639"/>
                <a:gd name="connsiteY116" fmla="*/ 303316 h 606722"/>
                <a:gd name="connsiteX117" fmla="*/ 303775 w 607639"/>
                <a:gd name="connsiteY117" fmla="*/ 582905 h 606722"/>
                <a:gd name="connsiteX118" fmla="*/ 583786 w 607639"/>
                <a:gd name="connsiteY118" fmla="*/ 303316 h 606722"/>
                <a:gd name="connsiteX119" fmla="*/ 573906 w 607639"/>
                <a:gd name="connsiteY119" fmla="*/ 229376 h 606722"/>
                <a:gd name="connsiteX120" fmla="*/ 582273 w 607639"/>
                <a:gd name="connsiteY120" fmla="*/ 214801 h 606722"/>
                <a:gd name="connsiteX121" fmla="*/ 596869 w 607639"/>
                <a:gd name="connsiteY121" fmla="*/ 223066 h 606722"/>
                <a:gd name="connsiteX122" fmla="*/ 607639 w 607639"/>
                <a:gd name="connsiteY122" fmla="*/ 303316 h 606722"/>
                <a:gd name="connsiteX123" fmla="*/ 303775 w 607639"/>
                <a:gd name="connsiteY123" fmla="*/ 606722 h 606722"/>
                <a:gd name="connsiteX124" fmla="*/ 0 w 607639"/>
                <a:gd name="connsiteY124" fmla="*/ 303316 h 606722"/>
                <a:gd name="connsiteX125" fmla="*/ 303775 w 607639"/>
                <a:gd name="connsiteY1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07639" h="606722">
                  <a:moveTo>
                    <a:pt x="303775" y="525007"/>
                  </a:moveTo>
                  <a:cubicBezTo>
                    <a:pt x="310366" y="525007"/>
                    <a:pt x="315710" y="530333"/>
                    <a:pt x="315710" y="536902"/>
                  </a:cubicBezTo>
                  <a:lnTo>
                    <a:pt x="315710" y="552347"/>
                  </a:lnTo>
                  <a:cubicBezTo>
                    <a:pt x="315710" y="558915"/>
                    <a:pt x="310366" y="564241"/>
                    <a:pt x="303775" y="564241"/>
                  </a:cubicBezTo>
                  <a:cubicBezTo>
                    <a:pt x="297184" y="564241"/>
                    <a:pt x="291929" y="558915"/>
                    <a:pt x="291929" y="552347"/>
                  </a:cubicBezTo>
                  <a:lnTo>
                    <a:pt x="291929" y="536902"/>
                  </a:lnTo>
                  <a:cubicBezTo>
                    <a:pt x="291929" y="530333"/>
                    <a:pt x="297184" y="525007"/>
                    <a:pt x="303775" y="525007"/>
                  </a:cubicBezTo>
                  <a:close/>
                  <a:moveTo>
                    <a:pt x="429885" y="509483"/>
                  </a:moveTo>
                  <a:cubicBezTo>
                    <a:pt x="436472" y="509483"/>
                    <a:pt x="441811" y="514822"/>
                    <a:pt x="441811" y="521409"/>
                  </a:cubicBezTo>
                  <a:cubicBezTo>
                    <a:pt x="441811" y="527996"/>
                    <a:pt x="436472" y="533335"/>
                    <a:pt x="429885" y="533335"/>
                  </a:cubicBezTo>
                  <a:cubicBezTo>
                    <a:pt x="423298" y="533335"/>
                    <a:pt x="417959" y="527996"/>
                    <a:pt x="417959" y="521409"/>
                  </a:cubicBezTo>
                  <a:cubicBezTo>
                    <a:pt x="417959" y="514822"/>
                    <a:pt x="423298" y="509483"/>
                    <a:pt x="429885" y="509483"/>
                  </a:cubicBezTo>
                  <a:close/>
                  <a:moveTo>
                    <a:pt x="177720" y="509483"/>
                  </a:moveTo>
                  <a:cubicBezTo>
                    <a:pt x="184287" y="509483"/>
                    <a:pt x="189611" y="514822"/>
                    <a:pt x="189611" y="521409"/>
                  </a:cubicBezTo>
                  <a:cubicBezTo>
                    <a:pt x="189611" y="527996"/>
                    <a:pt x="184287" y="533335"/>
                    <a:pt x="177720" y="533335"/>
                  </a:cubicBezTo>
                  <a:cubicBezTo>
                    <a:pt x="171153" y="533335"/>
                    <a:pt x="165829" y="527996"/>
                    <a:pt x="165829" y="521409"/>
                  </a:cubicBezTo>
                  <a:cubicBezTo>
                    <a:pt x="165829" y="514822"/>
                    <a:pt x="171153" y="509483"/>
                    <a:pt x="177720" y="509483"/>
                  </a:cubicBezTo>
                  <a:close/>
                  <a:moveTo>
                    <a:pt x="522185" y="417324"/>
                  </a:moveTo>
                  <a:cubicBezTo>
                    <a:pt x="528772" y="417324"/>
                    <a:pt x="534111" y="422663"/>
                    <a:pt x="534111" y="429250"/>
                  </a:cubicBezTo>
                  <a:cubicBezTo>
                    <a:pt x="534111" y="435837"/>
                    <a:pt x="528772" y="441176"/>
                    <a:pt x="522185" y="441176"/>
                  </a:cubicBezTo>
                  <a:cubicBezTo>
                    <a:pt x="515598" y="441176"/>
                    <a:pt x="510259" y="435837"/>
                    <a:pt x="510259" y="429250"/>
                  </a:cubicBezTo>
                  <a:cubicBezTo>
                    <a:pt x="510259" y="422663"/>
                    <a:pt x="515598" y="417324"/>
                    <a:pt x="522185" y="417324"/>
                  </a:cubicBezTo>
                  <a:close/>
                  <a:moveTo>
                    <a:pt x="85420" y="417324"/>
                  </a:moveTo>
                  <a:cubicBezTo>
                    <a:pt x="91987" y="417324"/>
                    <a:pt x="97311" y="422663"/>
                    <a:pt x="97311" y="429250"/>
                  </a:cubicBezTo>
                  <a:cubicBezTo>
                    <a:pt x="97311" y="435837"/>
                    <a:pt x="91987" y="441176"/>
                    <a:pt x="85420" y="441176"/>
                  </a:cubicBezTo>
                  <a:cubicBezTo>
                    <a:pt x="78853" y="441176"/>
                    <a:pt x="73529" y="435837"/>
                    <a:pt x="73529" y="429250"/>
                  </a:cubicBezTo>
                  <a:cubicBezTo>
                    <a:pt x="73529" y="422663"/>
                    <a:pt x="78853" y="417324"/>
                    <a:pt x="85420" y="417324"/>
                  </a:cubicBezTo>
                  <a:close/>
                  <a:moveTo>
                    <a:pt x="537643" y="291506"/>
                  </a:moveTo>
                  <a:lnTo>
                    <a:pt x="555628" y="291506"/>
                  </a:lnTo>
                  <a:cubicBezTo>
                    <a:pt x="562216" y="291506"/>
                    <a:pt x="567558" y="296745"/>
                    <a:pt x="567558" y="303316"/>
                  </a:cubicBezTo>
                  <a:cubicBezTo>
                    <a:pt x="567558" y="309888"/>
                    <a:pt x="562216" y="315216"/>
                    <a:pt x="555628" y="315216"/>
                  </a:cubicBezTo>
                  <a:lnTo>
                    <a:pt x="537643" y="315216"/>
                  </a:lnTo>
                  <a:cubicBezTo>
                    <a:pt x="531055" y="315216"/>
                    <a:pt x="525713" y="309888"/>
                    <a:pt x="525713" y="303316"/>
                  </a:cubicBezTo>
                  <a:cubicBezTo>
                    <a:pt x="525713" y="296745"/>
                    <a:pt x="531055" y="291506"/>
                    <a:pt x="537643" y="291506"/>
                  </a:cubicBezTo>
                  <a:close/>
                  <a:moveTo>
                    <a:pt x="51991" y="291506"/>
                  </a:moveTo>
                  <a:lnTo>
                    <a:pt x="69946" y="291506"/>
                  </a:lnTo>
                  <a:cubicBezTo>
                    <a:pt x="76523" y="291506"/>
                    <a:pt x="81856" y="296745"/>
                    <a:pt x="81856" y="303316"/>
                  </a:cubicBezTo>
                  <a:cubicBezTo>
                    <a:pt x="81856" y="309888"/>
                    <a:pt x="76523" y="315216"/>
                    <a:pt x="69946" y="315216"/>
                  </a:cubicBezTo>
                  <a:lnTo>
                    <a:pt x="51991" y="315216"/>
                  </a:lnTo>
                  <a:cubicBezTo>
                    <a:pt x="45414" y="315216"/>
                    <a:pt x="40081" y="309888"/>
                    <a:pt x="40081" y="303316"/>
                  </a:cubicBezTo>
                  <a:cubicBezTo>
                    <a:pt x="40081" y="296745"/>
                    <a:pt x="45414" y="291506"/>
                    <a:pt x="51991" y="291506"/>
                  </a:cubicBezTo>
                  <a:close/>
                  <a:moveTo>
                    <a:pt x="412608" y="222096"/>
                  </a:moveTo>
                  <a:lnTo>
                    <a:pt x="345491" y="334245"/>
                  </a:lnTo>
                  <a:lnTo>
                    <a:pt x="412608" y="334245"/>
                  </a:lnTo>
                  <a:close/>
                  <a:moveTo>
                    <a:pt x="427651" y="167533"/>
                  </a:moveTo>
                  <a:cubicBezTo>
                    <a:pt x="432814" y="168954"/>
                    <a:pt x="436375" y="173664"/>
                    <a:pt x="436375" y="178996"/>
                  </a:cubicBezTo>
                  <a:lnTo>
                    <a:pt x="436375" y="334245"/>
                  </a:lnTo>
                  <a:lnTo>
                    <a:pt x="469399" y="334245"/>
                  </a:lnTo>
                  <a:cubicBezTo>
                    <a:pt x="475986" y="334245"/>
                    <a:pt x="481327" y="339577"/>
                    <a:pt x="481327" y="346153"/>
                  </a:cubicBezTo>
                  <a:cubicBezTo>
                    <a:pt x="481327" y="352641"/>
                    <a:pt x="475986" y="357973"/>
                    <a:pt x="469399" y="357973"/>
                  </a:cubicBezTo>
                  <a:lnTo>
                    <a:pt x="436375" y="357973"/>
                  </a:lnTo>
                  <a:lnTo>
                    <a:pt x="436375" y="427733"/>
                  </a:lnTo>
                  <a:cubicBezTo>
                    <a:pt x="436375" y="434220"/>
                    <a:pt x="431123" y="439552"/>
                    <a:pt x="424536" y="439552"/>
                  </a:cubicBezTo>
                  <a:cubicBezTo>
                    <a:pt x="417949" y="439552"/>
                    <a:pt x="412608" y="434220"/>
                    <a:pt x="412608" y="427733"/>
                  </a:cubicBezTo>
                  <a:lnTo>
                    <a:pt x="412608" y="357973"/>
                  </a:lnTo>
                  <a:lnTo>
                    <a:pt x="324573" y="357973"/>
                  </a:lnTo>
                  <a:cubicBezTo>
                    <a:pt x="320300" y="357973"/>
                    <a:pt x="316295" y="355662"/>
                    <a:pt x="314158" y="352019"/>
                  </a:cubicBezTo>
                  <a:cubicBezTo>
                    <a:pt x="312111" y="348286"/>
                    <a:pt x="312111" y="343665"/>
                    <a:pt x="314336" y="340022"/>
                  </a:cubicBezTo>
                  <a:lnTo>
                    <a:pt x="414299" y="172953"/>
                  </a:lnTo>
                  <a:cubicBezTo>
                    <a:pt x="417059" y="168332"/>
                    <a:pt x="422489" y="166111"/>
                    <a:pt x="427651" y="167533"/>
                  </a:cubicBezTo>
                  <a:close/>
                  <a:moveTo>
                    <a:pt x="216270" y="167099"/>
                  </a:moveTo>
                  <a:cubicBezTo>
                    <a:pt x="257222" y="167099"/>
                    <a:pt x="290518" y="200333"/>
                    <a:pt x="290518" y="241210"/>
                  </a:cubicBezTo>
                  <a:cubicBezTo>
                    <a:pt x="290518" y="284486"/>
                    <a:pt x="273603" y="325097"/>
                    <a:pt x="242978" y="355754"/>
                  </a:cubicBezTo>
                  <a:lnTo>
                    <a:pt x="182707" y="415825"/>
                  </a:lnTo>
                  <a:lnTo>
                    <a:pt x="278588" y="415825"/>
                  </a:lnTo>
                  <a:cubicBezTo>
                    <a:pt x="285176" y="415825"/>
                    <a:pt x="290518" y="421158"/>
                    <a:pt x="290518" y="427734"/>
                  </a:cubicBezTo>
                  <a:cubicBezTo>
                    <a:pt x="290518" y="434220"/>
                    <a:pt x="285176" y="439552"/>
                    <a:pt x="278588" y="439552"/>
                  </a:cubicBezTo>
                  <a:lnTo>
                    <a:pt x="154040" y="439552"/>
                  </a:lnTo>
                  <a:cubicBezTo>
                    <a:pt x="149232" y="439552"/>
                    <a:pt x="144870" y="436709"/>
                    <a:pt x="143001" y="432265"/>
                  </a:cubicBezTo>
                  <a:cubicBezTo>
                    <a:pt x="141131" y="427822"/>
                    <a:pt x="142199" y="422668"/>
                    <a:pt x="145582" y="419292"/>
                  </a:cubicBezTo>
                  <a:lnTo>
                    <a:pt x="226152" y="338959"/>
                  </a:lnTo>
                  <a:cubicBezTo>
                    <a:pt x="252236" y="312834"/>
                    <a:pt x="266659" y="278088"/>
                    <a:pt x="266659" y="241210"/>
                  </a:cubicBezTo>
                  <a:cubicBezTo>
                    <a:pt x="266659" y="213485"/>
                    <a:pt x="244046" y="190914"/>
                    <a:pt x="216270" y="190914"/>
                  </a:cubicBezTo>
                  <a:cubicBezTo>
                    <a:pt x="188493" y="190914"/>
                    <a:pt x="165880" y="213485"/>
                    <a:pt x="165880" y="241210"/>
                  </a:cubicBezTo>
                  <a:cubicBezTo>
                    <a:pt x="165880" y="247786"/>
                    <a:pt x="160539" y="253029"/>
                    <a:pt x="154040" y="253029"/>
                  </a:cubicBezTo>
                  <a:cubicBezTo>
                    <a:pt x="147452" y="253029"/>
                    <a:pt x="142110" y="247786"/>
                    <a:pt x="142110" y="241210"/>
                  </a:cubicBezTo>
                  <a:cubicBezTo>
                    <a:pt x="142110" y="200333"/>
                    <a:pt x="175406" y="167099"/>
                    <a:pt x="216270" y="167099"/>
                  </a:cubicBezTo>
                  <a:close/>
                  <a:moveTo>
                    <a:pt x="522185" y="165547"/>
                  </a:moveTo>
                  <a:cubicBezTo>
                    <a:pt x="528772" y="165547"/>
                    <a:pt x="534111" y="170871"/>
                    <a:pt x="534111" y="177438"/>
                  </a:cubicBezTo>
                  <a:cubicBezTo>
                    <a:pt x="534111" y="184005"/>
                    <a:pt x="528772" y="189329"/>
                    <a:pt x="522185" y="189329"/>
                  </a:cubicBezTo>
                  <a:cubicBezTo>
                    <a:pt x="515598" y="189329"/>
                    <a:pt x="510259" y="184005"/>
                    <a:pt x="510259" y="177438"/>
                  </a:cubicBezTo>
                  <a:cubicBezTo>
                    <a:pt x="510259" y="170871"/>
                    <a:pt x="515598" y="165547"/>
                    <a:pt x="522185" y="165547"/>
                  </a:cubicBezTo>
                  <a:close/>
                  <a:moveTo>
                    <a:pt x="85420" y="165547"/>
                  </a:moveTo>
                  <a:cubicBezTo>
                    <a:pt x="91987" y="165547"/>
                    <a:pt x="97311" y="170871"/>
                    <a:pt x="97311" y="177438"/>
                  </a:cubicBezTo>
                  <a:cubicBezTo>
                    <a:pt x="97311" y="184005"/>
                    <a:pt x="91987" y="189329"/>
                    <a:pt x="85420" y="189329"/>
                  </a:cubicBezTo>
                  <a:cubicBezTo>
                    <a:pt x="78853" y="189329"/>
                    <a:pt x="73529" y="184005"/>
                    <a:pt x="73529" y="177438"/>
                  </a:cubicBezTo>
                  <a:cubicBezTo>
                    <a:pt x="73529" y="170871"/>
                    <a:pt x="78853" y="165547"/>
                    <a:pt x="85420" y="165547"/>
                  </a:cubicBezTo>
                  <a:close/>
                  <a:moveTo>
                    <a:pt x="429885" y="73388"/>
                  </a:moveTo>
                  <a:cubicBezTo>
                    <a:pt x="436472" y="73388"/>
                    <a:pt x="441811" y="78712"/>
                    <a:pt x="441811" y="85279"/>
                  </a:cubicBezTo>
                  <a:cubicBezTo>
                    <a:pt x="441811" y="91846"/>
                    <a:pt x="436472" y="97170"/>
                    <a:pt x="429885" y="97170"/>
                  </a:cubicBezTo>
                  <a:cubicBezTo>
                    <a:pt x="423298" y="97170"/>
                    <a:pt x="417959" y="91846"/>
                    <a:pt x="417959" y="85279"/>
                  </a:cubicBezTo>
                  <a:cubicBezTo>
                    <a:pt x="417959" y="78712"/>
                    <a:pt x="423298" y="73388"/>
                    <a:pt x="429885" y="73388"/>
                  </a:cubicBezTo>
                  <a:close/>
                  <a:moveTo>
                    <a:pt x="177720" y="73388"/>
                  </a:moveTo>
                  <a:cubicBezTo>
                    <a:pt x="184287" y="73388"/>
                    <a:pt x="189611" y="78712"/>
                    <a:pt x="189611" y="85279"/>
                  </a:cubicBezTo>
                  <a:cubicBezTo>
                    <a:pt x="189611" y="91846"/>
                    <a:pt x="184287" y="97170"/>
                    <a:pt x="177720" y="97170"/>
                  </a:cubicBezTo>
                  <a:cubicBezTo>
                    <a:pt x="171153" y="97170"/>
                    <a:pt x="165829" y="91846"/>
                    <a:pt x="165829" y="85279"/>
                  </a:cubicBezTo>
                  <a:cubicBezTo>
                    <a:pt x="165829" y="78712"/>
                    <a:pt x="171153" y="73388"/>
                    <a:pt x="177720" y="73388"/>
                  </a:cubicBezTo>
                  <a:close/>
                  <a:moveTo>
                    <a:pt x="303775" y="42480"/>
                  </a:moveTo>
                  <a:cubicBezTo>
                    <a:pt x="310366" y="42480"/>
                    <a:pt x="315710" y="47815"/>
                    <a:pt x="315710" y="54396"/>
                  </a:cubicBezTo>
                  <a:lnTo>
                    <a:pt x="315710" y="69869"/>
                  </a:lnTo>
                  <a:cubicBezTo>
                    <a:pt x="315710" y="76449"/>
                    <a:pt x="310366" y="81785"/>
                    <a:pt x="303775" y="81785"/>
                  </a:cubicBezTo>
                  <a:cubicBezTo>
                    <a:pt x="297184" y="81785"/>
                    <a:pt x="291929" y="76449"/>
                    <a:pt x="291929" y="69869"/>
                  </a:cubicBezTo>
                  <a:lnTo>
                    <a:pt x="291929" y="54396"/>
                  </a:lnTo>
                  <a:cubicBezTo>
                    <a:pt x="291929" y="47815"/>
                    <a:pt x="297184" y="42480"/>
                    <a:pt x="303775" y="42480"/>
                  </a:cubicBezTo>
                  <a:close/>
                  <a:moveTo>
                    <a:pt x="303775" y="0"/>
                  </a:moveTo>
                  <a:cubicBezTo>
                    <a:pt x="394204" y="0"/>
                    <a:pt x="479560" y="40347"/>
                    <a:pt x="537058" y="108956"/>
                  </a:cubicBezTo>
                  <a:lnTo>
                    <a:pt x="537058" y="93048"/>
                  </a:lnTo>
                  <a:cubicBezTo>
                    <a:pt x="537058" y="86471"/>
                    <a:pt x="542309" y="81139"/>
                    <a:pt x="548895" y="81139"/>
                  </a:cubicBezTo>
                  <a:cubicBezTo>
                    <a:pt x="555482" y="81139"/>
                    <a:pt x="560822" y="86471"/>
                    <a:pt x="560822" y="93048"/>
                  </a:cubicBezTo>
                  <a:lnTo>
                    <a:pt x="560822" y="138994"/>
                  </a:lnTo>
                  <a:cubicBezTo>
                    <a:pt x="560822" y="145570"/>
                    <a:pt x="555482" y="150903"/>
                    <a:pt x="548895" y="150903"/>
                  </a:cubicBezTo>
                  <a:lnTo>
                    <a:pt x="502880" y="150903"/>
                  </a:lnTo>
                  <a:cubicBezTo>
                    <a:pt x="496293" y="150903"/>
                    <a:pt x="490953" y="145570"/>
                    <a:pt x="490953" y="138994"/>
                  </a:cubicBezTo>
                  <a:cubicBezTo>
                    <a:pt x="490953" y="132417"/>
                    <a:pt x="496293" y="127174"/>
                    <a:pt x="502880" y="127174"/>
                  </a:cubicBezTo>
                  <a:lnTo>
                    <a:pt x="521126" y="127174"/>
                  </a:lnTo>
                  <a:cubicBezTo>
                    <a:pt x="468168" y="62032"/>
                    <a:pt x="388419" y="23728"/>
                    <a:pt x="303775" y="23728"/>
                  </a:cubicBezTo>
                  <a:cubicBezTo>
                    <a:pt x="149440" y="23728"/>
                    <a:pt x="23764" y="149214"/>
                    <a:pt x="23764" y="303316"/>
                  </a:cubicBezTo>
                  <a:cubicBezTo>
                    <a:pt x="23764" y="457508"/>
                    <a:pt x="149440" y="582905"/>
                    <a:pt x="303775" y="582905"/>
                  </a:cubicBezTo>
                  <a:cubicBezTo>
                    <a:pt x="458199" y="582905"/>
                    <a:pt x="583786" y="457508"/>
                    <a:pt x="583786" y="303316"/>
                  </a:cubicBezTo>
                  <a:cubicBezTo>
                    <a:pt x="583786" y="278255"/>
                    <a:pt x="580492" y="253371"/>
                    <a:pt x="573906" y="229376"/>
                  </a:cubicBezTo>
                  <a:cubicBezTo>
                    <a:pt x="572126" y="223066"/>
                    <a:pt x="575864" y="216489"/>
                    <a:pt x="582273" y="214801"/>
                  </a:cubicBezTo>
                  <a:cubicBezTo>
                    <a:pt x="588592" y="213023"/>
                    <a:pt x="595089" y="216756"/>
                    <a:pt x="596869" y="223066"/>
                  </a:cubicBezTo>
                  <a:cubicBezTo>
                    <a:pt x="603990" y="249194"/>
                    <a:pt x="607639" y="276122"/>
                    <a:pt x="607639" y="303316"/>
                  </a:cubicBezTo>
                  <a:cubicBezTo>
                    <a:pt x="607639" y="470572"/>
                    <a:pt x="471283" y="606722"/>
                    <a:pt x="303775" y="606722"/>
                  </a:cubicBezTo>
                  <a:cubicBezTo>
                    <a:pt x="136267" y="606722"/>
                    <a:pt x="0" y="470572"/>
                    <a:pt x="0" y="303316"/>
                  </a:cubicBezTo>
                  <a:cubicBezTo>
                    <a:pt x="0" y="136061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6" name="组合 26"/>
          <p:cNvGrpSpPr/>
          <p:nvPr/>
        </p:nvGrpSpPr>
        <p:grpSpPr>
          <a:xfrm flipH="1">
            <a:off x="2748887" y="4712136"/>
            <a:ext cx="2691840" cy="685775"/>
            <a:chOff x="6797950" y="2494194"/>
            <a:chExt cx="2691842" cy="685776"/>
          </a:xfrm>
        </p:grpSpPr>
        <p:sp>
          <p:nvSpPr>
            <p:cNvPr id="1048697" name="ïṧḷïḓê-Arc 27"/>
            <p:cNvSpPr/>
            <p:nvPr/>
          </p:nvSpPr>
          <p:spPr>
            <a:xfrm flipV="1">
              <a:off x="6797950" y="2494194"/>
              <a:ext cx="774938" cy="685776"/>
            </a:xfrm>
            <a:prstGeom prst="arc">
              <a:avLst>
                <a:gd name="adj1" fmla="val 17536592"/>
                <a:gd name="adj2" fmla="val 578563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cxnSp>
          <p:nvCxnSpPr>
            <p:cNvPr id="3145733" name="ïṧḷïḓê-Straight Connector 28"/>
            <p:cNvCxnSpPr>
              <a:cxnSpLocks/>
            </p:cNvCxnSpPr>
            <p:nvPr/>
          </p:nvCxnSpPr>
          <p:spPr>
            <a:xfrm>
              <a:off x="7563028" y="2789999"/>
              <a:ext cx="1926764" cy="0"/>
            </a:xfrm>
            <a:prstGeom prst="line"/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29"/>
          <p:cNvGrpSpPr/>
          <p:nvPr/>
        </p:nvGrpSpPr>
        <p:grpSpPr>
          <a:xfrm>
            <a:off x="5936790" y="5168210"/>
            <a:ext cx="591609" cy="591609"/>
            <a:chOff x="6937217" y="1931804"/>
            <a:chExt cx="354757" cy="354757"/>
          </a:xfrm>
        </p:grpSpPr>
        <p:sp>
          <p:nvSpPr>
            <p:cNvPr id="1048698" name="ïṧḷïḓê-íślíḋè-Oval 34"/>
            <p:cNvSpPr/>
            <p:nvPr/>
          </p:nvSpPr>
          <p:spPr>
            <a:xfrm>
              <a:off x="6937217" y="1931804"/>
              <a:ext cx="354757" cy="354757"/>
            </a:xfrm>
            <a:prstGeom prst="ellipse"/>
            <a:solidFill>
              <a:schemeClr val="accent3"/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48699" name="ïṧḷïḓê-íślíḋè-Freeform 35"/>
            <p:cNvSpPr>
              <a:spLocks noChangeAspect="1"/>
            </p:cNvSpPr>
            <p:nvPr/>
          </p:nvSpPr>
          <p:spPr bwMode="auto">
            <a:xfrm>
              <a:off x="6995342" y="2012659"/>
              <a:ext cx="238506" cy="193048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/>
              <a:endParaRPr sz="24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PA-组合 2"/>
          <p:cNvGrpSpPr/>
          <p:nvPr>
            <p:custDataLst>
              <p:tags r:id="rId2"/>
            </p:custDataLst>
          </p:nvPr>
        </p:nvGrpSpPr>
        <p:grpSpPr>
          <a:xfrm>
            <a:off x="7760693" y="3247674"/>
            <a:ext cx="3830320" cy="1682115"/>
            <a:chOff x="-3098997" y="7442668"/>
            <a:chExt cx="4696308" cy="1682115"/>
          </a:xfrm>
        </p:grpSpPr>
        <p:sp>
          <p:nvSpPr>
            <p:cNvPr id="1048700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-3098997" y="7442668"/>
              <a:ext cx="2874464" cy="64516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b="1" dirty="0" lang="zh-CN">
                  <a:solidFill>
                    <a:srgbClr val="0092C3"/>
                  </a:solidFill>
                  <a:latin typeface="新蒂小丸子小学版" panose="03000600000000000000" pitchFamily="66" charset="-122"/>
                  <a:ea typeface="新蒂小丸子小学版" panose="03000600000000000000" pitchFamily="66" charset="-122"/>
                  <a:sym typeface="+mn-ea"/>
                </a:rPr>
                <a:t>业务逻辑层</a:t>
              </a:r>
              <a:endParaRPr altLang="en-US" b="1" dirty="0" lang="zh-CN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endParaRPr>
            </a:p>
            <a:p>
              <a:pPr algn="ctr"/>
              <a:endParaRPr b="1" dirty="0" sz="18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01" name="PA-文本框 42"/>
            <p:cNvSpPr txBox="1"/>
            <p:nvPr>
              <p:custDataLst>
                <p:tags r:id="rId4"/>
              </p:custDataLst>
            </p:nvPr>
          </p:nvSpPr>
          <p:spPr>
            <a:xfrm>
              <a:off x="-3035933" y="7753818"/>
              <a:ext cx="4633244" cy="1370965"/>
            </a:xfrm>
            <a:prstGeom prst="rect"/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en-US" dirty="0" sz="1600" lang="zh-CN">
                  <a:solidFill>
                    <a:schemeClr val="tx1"/>
                  </a:solidFill>
                  <a:ea typeface="新蒂小丸子小学版" panose="03000600000000000000" pitchFamily="66" charset="-122"/>
                  <a:sym typeface="+mn-ea"/>
                </a:rPr>
                <a:t>程序开始时从文件得到数据，向上支持界面层，向下沟通文件层。作为用户与文件的桥梁，几乎所有数据变动都是先在该层进行修改，再同步到文件</a:t>
              </a:r>
              <a:endParaRPr altLang="en-US" dirty="0" sz="1600" lang="zh-CN">
                <a:solidFill>
                  <a:schemeClr val="tx1"/>
                </a:solidFill>
                <a:ea typeface="新蒂小丸子小学版" panose="03000600000000000000" pitchFamily="66" charset="-122"/>
                <a:sym typeface="+mn-lt"/>
              </a:endParaRPr>
            </a:p>
          </p:txBody>
        </p:sp>
      </p:grpSp>
      <p:grpSp>
        <p:nvGrpSpPr>
          <p:cNvPr id="79" name="PA-组合 2"/>
          <p:cNvGrpSpPr/>
          <p:nvPr>
            <p:custDataLst>
              <p:tags r:id="rId5"/>
            </p:custDataLst>
          </p:nvPr>
        </p:nvGrpSpPr>
        <p:grpSpPr>
          <a:xfrm>
            <a:off x="560705" y="2296160"/>
            <a:ext cx="2431415" cy="1638300"/>
            <a:chOff x="3526597" y="5156541"/>
            <a:chExt cx="2981128" cy="1392555"/>
          </a:xfrm>
        </p:grpSpPr>
        <p:sp>
          <p:nvSpPr>
            <p:cNvPr id="1048702" name="PA-文本框 6"/>
            <p:cNvSpPr txBox="1"/>
            <p:nvPr>
              <p:custDataLst>
                <p:tags r:id="rId6"/>
              </p:custDataLst>
            </p:nvPr>
          </p:nvSpPr>
          <p:spPr>
            <a:xfrm>
              <a:off x="3575646" y="6000710"/>
              <a:ext cx="2623766" cy="548386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b="1" dirty="0" lang="zh-CN">
                  <a:solidFill>
                    <a:srgbClr val="0092C3"/>
                  </a:solidFill>
                  <a:latin typeface="新蒂小丸子小学版" panose="03000600000000000000" pitchFamily="66" charset="-122"/>
                  <a:ea typeface="新蒂小丸子小学版" panose="03000600000000000000" pitchFamily="66" charset="-122"/>
                  <a:sym typeface="+mn-ea"/>
                </a:rPr>
                <a:t>文件层</a:t>
              </a:r>
              <a:r>
                <a:rPr altLang="zh-CN" b="1" dirty="0" lang="en-US">
                  <a:solidFill>
                    <a:srgbClr val="0092C3"/>
                  </a:solidFill>
                  <a:latin typeface="新蒂小丸子小学版" panose="03000600000000000000" pitchFamily="66" charset="-122"/>
                  <a:ea typeface="新蒂小丸子小学版" panose="03000600000000000000" pitchFamily="66" charset="-122"/>
                  <a:sym typeface="+mn-ea"/>
                </a:rPr>
                <a:t>-</a:t>
              </a:r>
              <a:r>
                <a:rPr altLang="en-US" b="1" dirty="0" lang="zh-CN">
                  <a:solidFill>
                    <a:srgbClr val="0092C3"/>
                  </a:solidFill>
                  <a:latin typeface="新蒂小丸子小学版" panose="03000600000000000000" pitchFamily="66" charset="-122"/>
                  <a:ea typeface="新蒂小丸子小学版" panose="03000600000000000000" pitchFamily="66" charset="-122"/>
                  <a:sym typeface="+mn-ea"/>
                </a:rPr>
                <a:t>可持久化层</a:t>
              </a:r>
              <a:endParaRPr altLang="en-US" b="1" dirty="0" lang="zh-CN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endParaRPr>
            </a:p>
            <a:p>
              <a:pPr algn="ctr"/>
              <a:endParaRPr b="1" dirty="0" sz="18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03" name="PA-文本框 42"/>
            <p:cNvSpPr txBox="1"/>
            <p:nvPr>
              <p:custDataLst>
                <p:tags r:id="rId7"/>
              </p:custDataLst>
            </p:nvPr>
          </p:nvSpPr>
          <p:spPr>
            <a:xfrm>
              <a:off x="3526597" y="5156541"/>
              <a:ext cx="2981128" cy="808546"/>
            </a:xfrm>
            <a:prstGeom prst="rect"/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en-US" dirty="0" sz="1600" lang="zh-CN">
                  <a:solidFill>
                    <a:schemeClr val="tx1"/>
                  </a:solidFill>
                  <a:ea typeface="新蒂小丸子小学版" panose="03000600000000000000" pitchFamily="66" charset="-122"/>
                  <a:sym typeface="+mn-ea"/>
                </a:rPr>
                <a:t>顾名思义，通过数据层，将数据实时同步到文件</a:t>
              </a:r>
              <a:endParaRPr altLang="en-US" dirty="0" sz="1600" lang="zh-CN">
                <a:solidFill>
                  <a:schemeClr val="tx1"/>
                </a:solidFill>
                <a:ea typeface="新蒂小丸子小学版" panose="03000600000000000000" pitchFamily="66" charset="-122"/>
              </a:endParaRP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en-US" dirty="0" sz="1100" lang="zh-CN">
                  <a:solidFill>
                    <a:schemeClr val="bg1"/>
                  </a:solidFill>
                  <a:ea typeface="新蒂小丸子小学版" panose="03000600000000000000" pitchFamily="66" charset="-122"/>
                  <a:sym typeface="+mn-ea"/>
                </a:rPr>
                <a:t>过数据层，将数据实时同步到文件</a:t>
              </a:r>
              <a:endParaRPr dirty="0" sz="1100" lang="id-ID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0" name="PA-组合 2"/>
          <p:cNvGrpSpPr/>
          <p:nvPr>
            <p:custDataLst>
              <p:tags r:id="rId8"/>
            </p:custDataLst>
          </p:nvPr>
        </p:nvGrpSpPr>
        <p:grpSpPr>
          <a:xfrm>
            <a:off x="637159" y="4561207"/>
            <a:ext cx="2209431" cy="1692641"/>
            <a:chOff x="9060642" y="6372058"/>
            <a:chExt cx="2708956" cy="1692641"/>
          </a:xfrm>
        </p:grpSpPr>
        <p:sp>
          <p:nvSpPr>
            <p:cNvPr id="1048704" name="PA-文本框 6"/>
            <p:cNvSpPr txBox="1"/>
            <p:nvPr>
              <p:custDataLst>
                <p:tags r:id="rId9"/>
              </p:custDataLst>
            </p:nvPr>
          </p:nvSpPr>
          <p:spPr>
            <a:xfrm>
              <a:off x="9341286" y="6372058"/>
              <a:ext cx="2232898" cy="64516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b="1" dirty="0" lang="zh-CN">
                  <a:solidFill>
                    <a:srgbClr val="0092C3"/>
                  </a:solidFill>
                  <a:latin typeface="新蒂小丸子小学版" panose="03000600000000000000" pitchFamily="66" charset="-122"/>
                  <a:ea typeface="新蒂小丸子小学版" panose="03000600000000000000" pitchFamily="66" charset="-122"/>
                  <a:sym typeface="+mn-ea"/>
                </a:rPr>
                <a:t>界面及</a:t>
              </a:r>
              <a:r>
                <a:rPr altLang="zh-CN" b="1" dirty="0" lang="en-US">
                  <a:solidFill>
                    <a:srgbClr val="0092C3"/>
                  </a:solidFill>
                  <a:latin typeface="新蒂小丸子小学版" panose="03000600000000000000" pitchFamily="66" charset="-122"/>
                  <a:ea typeface="新蒂小丸子小学版" panose="03000600000000000000" pitchFamily="66" charset="-122"/>
                  <a:sym typeface="+mn-ea"/>
                </a:rPr>
                <a:t>I/O</a:t>
              </a:r>
              <a:r>
                <a:rPr altLang="en-US" b="1" dirty="0" lang="zh-CN">
                  <a:solidFill>
                    <a:srgbClr val="0092C3"/>
                  </a:solidFill>
                  <a:latin typeface="新蒂小丸子小学版" panose="03000600000000000000" pitchFamily="66" charset="-122"/>
                  <a:ea typeface="新蒂小丸子小学版" panose="03000600000000000000" pitchFamily="66" charset="-122"/>
                  <a:sym typeface="+mn-ea"/>
                </a:rPr>
                <a:t>层</a:t>
              </a:r>
              <a:endParaRPr altLang="en-US" b="1" dirty="0" lang="zh-CN">
                <a:solidFill>
                  <a:srgbClr val="0092C3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endParaRPr>
            </a:p>
            <a:p>
              <a:pPr algn="ctr"/>
              <a:endParaRPr b="1" dirty="0" sz="1800"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05" name="PA-文本框 42"/>
            <p:cNvSpPr txBox="1"/>
            <p:nvPr>
              <p:custDataLst>
                <p:tags r:id="rId10"/>
              </p:custDataLst>
            </p:nvPr>
          </p:nvSpPr>
          <p:spPr>
            <a:xfrm>
              <a:off x="9060642" y="7113469"/>
              <a:ext cx="2708956" cy="951230"/>
            </a:xfrm>
            <a:prstGeom prst="rect"/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l"/>
              <a:r>
                <a:rPr altLang="en-US" dirty="0" sz="1600" lang="zh-CN">
                  <a:solidFill>
                    <a:schemeClr val="tx1"/>
                  </a:solidFill>
                  <a:ea typeface="新蒂小丸子小学版" panose="03000600000000000000" pitchFamily="66" charset="-122"/>
                  <a:sym typeface="+mn-ea"/>
                </a:rPr>
                <a:t>负责界面的显示及与用户间的数据交互</a:t>
              </a:r>
              <a:endParaRPr altLang="en-US" dirty="0" sz="1600" lang="zh-CN">
                <a:solidFill>
                  <a:schemeClr val="tx1"/>
                </a:solidFill>
                <a:ea typeface="新蒂小丸子小学版" panose="03000600000000000000" pitchFamily="66" charset="-122"/>
              </a:endParaRPr>
            </a:p>
            <a:p>
              <a:pPr algn="l"/>
              <a:endParaRPr dirty="0" sz="1100" lang="id-ID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2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8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37"/>
          <p:cNvGrpSpPr/>
          <p:nvPr/>
        </p:nvGrpSpPr>
        <p:grpSpPr>
          <a:xfrm>
            <a:off x="-4803" y="-713432"/>
            <a:ext cx="12207676" cy="7574925"/>
            <a:chOff x="-4803" y="-715337"/>
            <a:chExt cx="12207676" cy="7574925"/>
          </a:xfrm>
        </p:grpSpPr>
        <p:grpSp>
          <p:nvGrpSpPr>
            <p:cNvPr id="85" name="组合 38"/>
            <p:cNvGrpSpPr/>
            <p:nvPr/>
          </p:nvGrpSpPr>
          <p:grpSpPr>
            <a:xfrm>
              <a:off x="-4803" y="1"/>
              <a:ext cx="12196803" cy="6859587"/>
              <a:chOff x="-1626" y="1"/>
              <a:chExt cx="12196803" cy="6859587"/>
            </a:xfrm>
          </p:grpSpPr>
          <p:sp>
            <p:nvSpPr>
              <p:cNvPr id="1048709" name="矩形 41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710" name="矩形 42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711" name="文本框 49"/>
              <p:cNvSpPr txBox="1"/>
              <p:nvPr/>
            </p:nvSpPr>
            <p:spPr>
              <a:xfrm>
                <a:off x="546517" y="410746"/>
                <a:ext cx="1731354" cy="363134"/>
              </a:xfrm>
              <a:prstGeom prst="rect"/>
              <a:noFill/>
            </p:spPr>
            <p:txBody>
              <a:bodyPr bIns="48217" lIns="96434" rIns="96434" rtlCol="0" tIns="48217" wrap="none">
                <a:spAutoFit/>
              </a:bodyPr>
              <a:lstStyle>
                <a:defPPr>
                  <a:defRPr lang="zh-CN"/>
                </a:defPPr>
                <a:lvl1pPr algn="l" fontAlgn="base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algn="l" fontAlgn="base" indent="-182880" marL="64008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algn="l" fontAlgn="base" indent="-368300" marL="1282700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algn="l" fontAlgn="base" indent="-554355" marL="192595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algn="l" fontAlgn="base" indent="-739775" marL="2568575" rtl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algn="l" defTabSz="914400" eaLnBrk="1" hangingPunct="1" latinLnBrk="0" marL="22860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algn="l" defTabSz="914400" eaLnBrk="1" hangingPunct="1" latinLnBrk="0" marL="27432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algn="l" defTabSz="914400" eaLnBrk="1" hangingPunct="1" latinLnBrk="0" marL="32004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algn="l" defTabSz="914400" eaLnBrk="1" hangingPunct="1" latinLnBrk="0" marL="3657600" rtl="0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63930"/>
                <a:r>
                  <a:rPr altLang="zh-CN" dirty="0" sz="180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TTMS</a:t>
                </a:r>
                <a:r>
                  <a:rPr altLang="en-US" dirty="0" sz="1800" 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数据结构</a:t>
                </a:r>
                <a:endParaRPr altLang="en-US" dirty="0" sz="1800" 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48712" name="菱形 39"/>
            <p:cNvSpPr/>
            <p:nvPr/>
          </p:nvSpPr>
          <p:spPr>
            <a:xfrm>
              <a:off x="161088" y="510659"/>
              <a:ext cx="382252" cy="382252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713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grpSp>
        <p:nvGrpSpPr>
          <p:cNvPr id="86" name="组合 1"/>
          <p:cNvGrpSpPr/>
          <p:nvPr/>
        </p:nvGrpSpPr>
        <p:grpSpPr>
          <a:xfrm>
            <a:off x="1013127" y="3544480"/>
            <a:ext cx="2259149" cy="2259150"/>
            <a:chOff x="759844" y="2722365"/>
            <a:chExt cx="1694362" cy="1694362"/>
          </a:xfrm>
        </p:grpSpPr>
        <p:sp>
          <p:nvSpPr>
            <p:cNvPr id="1048714" name="Shape 2576"/>
            <p:cNvSpPr/>
            <p:nvPr/>
          </p:nvSpPr>
          <p:spPr>
            <a:xfrm>
              <a:off x="759844" y="2722365"/>
              <a:ext cx="1694362" cy="1694362"/>
            </a:xfrm>
            <a:prstGeom prst="rect"/>
            <a:solidFill>
              <a:schemeClr val="accent1"/>
            </a:solidFill>
            <a:ln w="12700">
              <a:noFill/>
              <a:miter lim="400000"/>
            </a:ln>
          </p:spPr>
          <p:txBody>
            <a:bodyPr anchor="ctr" bIns="0" lIns="0" rIns="0" tIns="0"/>
            <a:p>
              <a:pPr lvl="0">
                <a:defRPr sz="3200"/>
              </a:pPr>
              <a:endParaRPr sz="4265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15" name="Shape 2586"/>
            <p:cNvSpPr/>
            <p:nvPr/>
          </p:nvSpPr>
          <p:spPr>
            <a:xfrm>
              <a:off x="885254" y="2843012"/>
              <a:ext cx="1453067" cy="1453067"/>
            </a:xfrm>
            <a:prstGeom prst="rect"/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 bIns="0" lIns="0" numCol="1" rIns="0" tIns="0" wrap="square">
              <a:noAutofit/>
            </a:bodyPr>
            <a:p>
              <a:pPr lvl="0">
                <a:defRPr sz="3200"/>
              </a:pPr>
              <a:endParaRPr sz="4265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16" name="Shape 2588"/>
            <p:cNvSpPr/>
            <p:nvPr/>
          </p:nvSpPr>
          <p:spPr>
            <a:xfrm>
              <a:off x="1418739" y="2996120"/>
              <a:ext cx="373729" cy="37373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11" y="11779"/>
                  </a:moveTo>
                  <a:lnTo>
                    <a:pt x="5404" y="11779"/>
                  </a:lnTo>
                  <a:cubicBezTo>
                    <a:pt x="5042" y="11825"/>
                    <a:pt x="4778" y="12161"/>
                    <a:pt x="4825" y="12534"/>
                  </a:cubicBezTo>
                  <a:cubicBezTo>
                    <a:pt x="4868" y="12870"/>
                    <a:pt x="5157" y="13120"/>
                    <a:pt x="5493" y="13120"/>
                  </a:cubicBezTo>
                  <a:lnTo>
                    <a:pt x="5575" y="13120"/>
                  </a:lnTo>
                  <a:cubicBezTo>
                    <a:pt x="5946" y="13074"/>
                    <a:pt x="6208" y="12738"/>
                    <a:pt x="6163" y="12366"/>
                  </a:cubicBezTo>
                  <a:cubicBezTo>
                    <a:pt x="6114" y="11993"/>
                    <a:pt x="5777" y="11729"/>
                    <a:pt x="5411" y="11779"/>
                  </a:cubicBezTo>
                  <a:cubicBezTo>
                    <a:pt x="5411" y="11779"/>
                    <a:pt x="5411" y="11779"/>
                    <a:pt x="5411" y="11779"/>
                  </a:cubicBezTo>
                  <a:close/>
                  <a:moveTo>
                    <a:pt x="2712" y="12257"/>
                  </a:moveTo>
                  <a:cubicBezTo>
                    <a:pt x="2350" y="12352"/>
                    <a:pt x="2131" y="12715"/>
                    <a:pt x="2221" y="13080"/>
                  </a:cubicBezTo>
                  <a:cubicBezTo>
                    <a:pt x="2303" y="13384"/>
                    <a:pt x="2571" y="13588"/>
                    <a:pt x="2877" y="13588"/>
                  </a:cubicBezTo>
                  <a:cubicBezTo>
                    <a:pt x="2930" y="13588"/>
                    <a:pt x="2982" y="13581"/>
                    <a:pt x="3045" y="13565"/>
                  </a:cubicBezTo>
                  <a:cubicBezTo>
                    <a:pt x="3400" y="13479"/>
                    <a:pt x="3625" y="13107"/>
                    <a:pt x="3530" y="12751"/>
                  </a:cubicBezTo>
                  <a:cubicBezTo>
                    <a:pt x="3441" y="12385"/>
                    <a:pt x="3071" y="12168"/>
                    <a:pt x="2712" y="12257"/>
                  </a:cubicBezTo>
                  <a:cubicBezTo>
                    <a:pt x="2712" y="12257"/>
                    <a:pt x="2712" y="12257"/>
                    <a:pt x="2712" y="12257"/>
                  </a:cubicBezTo>
                  <a:close/>
                  <a:moveTo>
                    <a:pt x="8100" y="11542"/>
                  </a:moveTo>
                  <a:cubicBezTo>
                    <a:pt x="8100" y="11542"/>
                    <a:pt x="8100" y="11542"/>
                    <a:pt x="8103" y="11542"/>
                  </a:cubicBezTo>
                  <a:lnTo>
                    <a:pt x="8103" y="11542"/>
                  </a:lnTo>
                  <a:cubicBezTo>
                    <a:pt x="8103" y="11542"/>
                    <a:pt x="8100" y="11542"/>
                    <a:pt x="8100" y="11542"/>
                  </a:cubicBezTo>
                  <a:close/>
                  <a:moveTo>
                    <a:pt x="10800" y="11476"/>
                  </a:moveTo>
                  <a:lnTo>
                    <a:pt x="10793" y="11476"/>
                  </a:lnTo>
                  <a:cubicBezTo>
                    <a:pt x="10421" y="11476"/>
                    <a:pt x="10118" y="11779"/>
                    <a:pt x="10125" y="12148"/>
                  </a:cubicBezTo>
                  <a:cubicBezTo>
                    <a:pt x="10125" y="12521"/>
                    <a:pt x="10421" y="12824"/>
                    <a:pt x="10800" y="12824"/>
                  </a:cubicBezTo>
                  <a:cubicBezTo>
                    <a:pt x="11169" y="12824"/>
                    <a:pt x="11475" y="12521"/>
                    <a:pt x="11475" y="12148"/>
                  </a:cubicBezTo>
                  <a:cubicBezTo>
                    <a:pt x="11475" y="11779"/>
                    <a:pt x="11169" y="11476"/>
                    <a:pt x="10800" y="11476"/>
                  </a:cubicBezTo>
                  <a:cubicBezTo>
                    <a:pt x="10800" y="11476"/>
                    <a:pt x="10800" y="11476"/>
                    <a:pt x="10800" y="11476"/>
                  </a:cubicBezTo>
                  <a:close/>
                  <a:moveTo>
                    <a:pt x="8103" y="11542"/>
                  </a:moveTo>
                  <a:cubicBezTo>
                    <a:pt x="7729" y="11564"/>
                    <a:pt x="7445" y="11881"/>
                    <a:pt x="7465" y="12260"/>
                  </a:cubicBezTo>
                  <a:cubicBezTo>
                    <a:pt x="7484" y="12616"/>
                    <a:pt x="7784" y="12893"/>
                    <a:pt x="8140" y="12893"/>
                  </a:cubicBezTo>
                  <a:lnTo>
                    <a:pt x="8173" y="12893"/>
                  </a:lnTo>
                  <a:cubicBezTo>
                    <a:pt x="8552" y="12873"/>
                    <a:pt x="8836" y="12553"/>
                    <a:pt x="8816" y="12184"/>
                  </a:cubicBezTo>
                  <a:cubicBezTo>
                    <a:pt x="8797" y="11812"/>
                    <a:pt x="8480" y="11525"/>
                    <a:pt x="8103" y="11542"/>
                  </a:cubicBezTo>
                  <a:cubicBezTo>
                    <a:pt x="8103" y="11542"/>
                    <a:pt x="8103" y="11542"/>
                    <a:pt x="8103" y="11542"/>
                  </a:cubicBezTo>
                  <a:close/>
                  <a:moveTo>
                    <a:pt x="18878" y="12257"/>
                  </a:moveTo>
                  <a:cubicBezTo>
                    <a:pt x="18522" y="12161"/>
                    <a:pt x="18149" y="12385"/>
                    <a:pt x="18060" y="12747"/>
                  </a:cubicBezTo>
                  <a:cubicBezTo>
                    <a:pt x="17975" y="13107"/>
                    <a:pt x="18189" y="13479"/>
                    <a:pt x="18554" y="13565"/>
                  </a:cubicBezTo>
                  <a:cubicBezTo>
                    <a:pt x="18607" y="13581"/>
                    <a:pt x="18660" y="13585"/>
                    <a:pt x="18716" y="13585"/>
                  </a:cubicBezTo>
                  <a:cubicBezTo>
                    <a:pt x="19020" y="13585"/>
                    <a:pt x="19296" y="13384"/>
                    <a:pt x="19373" y="13074"/>
                  </a:cubicBezTo>
                  <a:cubicBezTo>
                    <a:pt x="19457" y="12715"/>
                    <a:pt x="19243" y="12345"/>
                    <a:pt x="18878" y="12257"/>
                  </a:cubicBezTo>
                  <a:cubicBezTo>
                    <a:pt x="18878" y="12257"/>
                    <a:pt x="18878" y="12257"/>
                    <a:pt x="18878" y="12257"/>
                  </a:cubicBezTo>
                  <a:close/>
                  <a:moveTo>
                    <a:pt x="13493" y="11542"/>
                  </a:moveTo>
                  <a:cubicBezTo>
                    <a:pt x="13114" y="11528"/>
                    <a:pt x="12797" y="11812"/>
                    <a:pt x="12777" y="12184"/>
                  </a:cubicBezTo>
                  <a:cubicBezTo>
                    <a:pt x="12754" y="12553"/>
                    <a:pt x="13045" y="12873"/>
                    <a:pt x="13416" y="12893"/>
                  </a:cubicBezTo>
                  <a:lnTo>
                    <a:pt x="13450" y="12893"/>
                  </a:lnTo>
                  <a:cubicBezTo>
                    <a:pt x="13809" y="12893"/>
                    <a:pt x="14106" y="12616"/>
                    <a:pt x="14125" y="12260"/>
                  </a:cubicBezTo>
                  <a:cubicBezTo>
                    <a:pt x="14148" y="11878"/>
                    <a:pt x="13865" y="11562"/>
                    <a:pt x="13493" y="11542"/>
                  </a:cubicBezTo>
                  <a:cubicBezTo>
                    <a:pt x="13493" y="11542"/>
                    <a:pt x="13493" y="11542"/>
                    <a:pt x="13493" y="11542"/>
                  </a:cubicBezTo>
                  <a:close/>
                  <a:moveTo>
                    <a:pt x="16185" y="11779"/>
                  </a:moveTo>
                  <a:cubicBezTo>
                    <a:pt x="15812" y="11729"/>
                    <a:pt x="15476" y="11993"/>
                    <a:pt x="15431" y="12366"/>
                  </a:cubicBezTo>
                  <a:cubicBezTo>
                    <a:pt x="15384" y="12738"/>
                    <a:pt x="15645" y="13074"/>
                    <a:pt x="16018" y="13120"/>
                  </a:cubicBezTo>
                  <a:lnTo>
                    <a:pt x="16096" y="13120"/>
                  </a:lnTo>
                  <a:cubicBezTo>
                    <a:pt x="16435" y="13120"/>
                    <a:pt x="16726" y="12870"/>
                    <a:pt x="16772" y="12534"/>
                  </a:cubicBezTo>
                  <a:cubicBezTo>
                    <a:pt x="16815" y="12161"/>
                    <a:pt x="16551" y="11825"/>
                    <a:pt x="16185" y="11779"/>
                  </a:cubicBezTo>
                  <a:cubicBezTo>
                    <a:pt x="16185" y="11779"/>
                    <a:pt x="16185" y="11779"/>
                    <a:pt x="16185" y="11779"/>
                  </a:cubicBezTo>
                  <a:close/>
                  <a:moveTo>
                    <a:pt x="13486" y="13565"/>
                  </a:moveTo>
                  <a:lnTo>
                    <a:pt x="13493" y="13575"/>
                  </a:lnTo>
                  <a:cubicBezTo>
                    <a:pt x="13114" y="13549"/>
                    <a:pt x="12797" y="13839"/>
                    <a:pt x="12777" y="14208"/>
                  </a:cubicBezTo>
                  <a:cubicBezTo>
                    <a:pt x="12758" y="14580"/>
                    <a:pt x="13047" y="14896"/>
                    <a:pt x="13416" y="14916"/>
                  </a:cubicBezTo>
                  <a:lnTo>
                    <a:pt x="13459" y="14916"/>
                  </a:lnTo>
                  <a:cubicBezTo>
                    <a:pt x="13809" y="14916"/>
                    <a:pt x="14106" y="14640"/>
                    <a:pt x="14125" y="14284"/>
                  </a:cubicBezTo>
                  <a:cubicBezTo>
                    <a:pt x="14148" y="13911"/>
                    <a:pt x="13865" y="13588"/>
                    <a:pt x="13486" y="13565"/>
                  </a:cubicBezTo>
                  <a:cubicBezTo>
                    <a:pt x="13486" y="13565"/>
                    <a:pt x="13486" y="13565"/>
                    <a:pt x="13486" y="13565"/>
                  </a:cubicBezTo>
                  <a:close/>
                  <a:moveTo>
                    <a:pt x="18878" y="14284"/>
                  </a:moveTo>
                  <a:cubicBezTo>
                    <a:pt x="18522" y="14195"/>
                    <a:pt x="18156" y="14409"/>
                    <a:pt x="18060" y="14774"/>
                  </a:cubicBezTo>
                  <a:cubicBezTo>
                    <a:pt x="17975" y="15131"/>
                    <a:pt x="18189" y="15503"/>
                    <a:pt x="18554" y="15592"/>
                  </a:cubicBezTo>
                  <a:cubicBezTo>
                    <a:pt x="18607" y="15605"/>
                    <a:pt x="18660" y="15612"/>
                    <a:pt x="18716" y="15612"/>
                  </a:cubicBezTo>
                  <a:cubicBezTo>
                    <a:pt x="19020" y="15612"/>
                    <a:pt x="19296" y="15407"/>
                    <a:pt x="19373" y="15097"/>
                  </a:cubicBezTo>
                  <a:cubicBezTo>
                    <a:pt x="19457" y="14742"/>
                    <a:pt x="19243" y="14370"/>
                    <a:pt x="18878" y="14284"/>
                  </a:cubicBezTo>
                  <a:cubicBezTo>
                    <a:pt x="18878" y="14284"/>
                    <a:pt x="18878" y="14284"/>
                    <a:pt x="18878" y="14284"/>
                  </a:cubicBezTo>
                  <a:close/>
                  <a:moveTo>
                    <a:pt x="10800" y="13499"/>
                  </a:moveTo>
                  <a:cubicBezTo>
                    <a:pt x="10421" y="13499"/>
                    <a:pt x="10118" y="13802"/>
                    <a:pt x="10118" y="14175"/>
                  </a:cubicBezTo>
                  <a:cubicBezTo>
                    <a:pt x="10118" y="14544"/>
                    <a:pt x="10421" y="14850"/>
                    <a:pt x="10800" y="14850"/>
                  </a:cubicBezTo>
                  <a:cubicBezTo>
                    <a:pt x="11169" y="14850"/>
                    <a:pt x="11475" y="14544"/>
                    <a:pt x="11475" y="14175"/>
                  </a:cubicBezTo>
                  <a:cubicBezTo>
                    <a:pt x="11475" y="13802"/>
                    <a:pt x="11169" y="13499"/>
                    <a:pt x="10800" y="13499"/>
                  </a:cubicBezTo>
                  <a:cubicBezTo>
                    <a:pt x="10800" y="13499"/>
                    <a:pt x="10800" y="13499"/>
                    <a:pt x="10800" y="13499"/>
                  </a:cubicBezTo>
                  <a:close/>
                  <a:moveTo>
                    <a:pt x="8100" y="13565"/>
                  </a:moveTo>
                  <a:lnTo>
                    <a:pt x="8107" y="13575"/>
                  </a:lnTo>
                  <a:cubicBezTo>
                    <a:pt x="7729" y="13595"/>
                    <a:pt x="7445" y="13911"/>
                    <a:pt x="7465" y="14284"/>
                  </a:cubicBezTo>
                  <a:cubicBezTo>
                    <a:pt x="7484" y="14640"/>
                    <a:pt x="7784" y="14916"/>
                    <a:pt x="8140" y="14916"/>
                  </a:cubicBezTo>
                  <a:lnTo>
                    <a:pt x="8173" y="14916"/>
                  </a:lnTo>
                  <a:cubicBezTo>
                    <a:pt x="8546" y="14896"/>
                    <a:pt x="8836" y="14580"/>
                    <a:pt x="8816" y="14208"/>
                  </a:cubicBezTo>
                  <a:cubicBezTo>
                    <a:pt x="8797" y="13836"/>
                    <a:pt x="8477" y="13545"/>
                    <a:pt x="8100" y="13565"/>
                  </a:cubicBezTo>
                  <a:cubicBezTo>
                    <a:pt x="8100" y="13565"/>
                    <a:pt x="8100" y="13565"/>
                    <a:pt x="8100" y="13565"/>
                  </a:cubicBezTo>
                  <a:close/>
                  <a:moveTo>
                    <a:pt x="2712" y="14284"/>
                  </a:moveTo>
                  <a:cubicBezTo>
                    <a:pt x="2350" y="14376"/>
                    <a:pt x="2131" y="14742"/>
                    <a:pt x="2221" y="15104"/>
                  </a:cubicBezTo>
                  <a:cubicBezTo>
                    <a:pt x="2303" y="15411"/>
                    <a:pt x="2571" y="15612"/>
                    <a:pt x="2877" y="15612"/>
                  </a:cubicBezTo>
                  <a:cubicBezTo>
                    <a:pt x="2930" y="15612"/>
                    <a:pt x="2989" y="15605"/>
                    <a:pt x="3045" y="15592"/>
                  </a:cubicBezTo>
                  <a:cubicBezTo>
                    <a:pt x="3400" y="15503"/>
                    <a:pt x="3625" y="15134"/>
                    <a:pt x="3530" y="14774"/>
                  </a:cubicBezTo>
                  <a:cubicBezTo>
                    <a:pt x="3441" y="14409"/>
                    <a:pt x="3077" y="14195"/>
                    <a:pt x="2712" y="14284"/>
                  </a:cubicBezTo>
                  <a:cubicBezTo>
                    <a:pt x="2712" y="14284"/>
                    <a:pt x="2712" y="14284"/>
                    <a:pt x="2712" y="14284"/>
                  </a:cubicBezTo>
                  <a:close/>
                  <a:moveTo>
                    <a:pt x="16185" y="13802"/>
                  </a:moveTo>
                  <a:cubicBezTo>
                    <a:pt x="15812" y="13756"/>
                    <a:pt x="15476" y="14017"/>
                    <a:pt x="15431" y="14389"/>
                  </a:cubicBezTo>
                  <a:cubicBezTo>
                    <a:pt x="15384" y="14761"/>
                    <a:pt x="15645" y="15097"/>
                    <a:pt x="16018" y="15147"/>
                  </a:cubicBezTo>
                  <a:lnTo>
                    <a:pt x="16096" y="15147"/>
                  </a:lnTo>
                  <a:cubicBezTo>
                    <a:pt x="16435" y="15147"/>
                    <a:pt x="16726" y="14896"/>
                    <a:pt x="16772" y="14557"/>
                  </a:cubicBezTo>
                  <a:cubicBezTo>
                    <a:pt x="16815" y="14188"/>
                    <a:pt x="16551" y="13849"/>
                    <a:pt x="16185" y="13802"/>
                  </a:cubicBezTo>
                  <a:cubicBezTo>
                    <a:pt x="16185" y="13802"/>
                    <a:pt x="16185" y="13802"/>
                    <a:pt x="16185" y="13802"/>
                  </a:cubicBezTo>
                  <a:close/>
                  <a:moveTo>
                    <a:pt x="5404" y="13802"/>
                  </a:moveTo>
                  <a:cubicBezTo>
                    <a:pt x="5042" y="13849"/>
                    <a:pt x="4778" y="14188"/>
                    <a:pt x="4825" y="14557"/>
                  </a:cubicBezTo>
                  <a:cubicBezTo>
                    <a:pt x="4868" y="14896"/>
                    <a:pt x="5157" y="15147"/>
                    <a:pt x="5493" y="15147"/>
                  </a:cubicBezTo>
                  <a:lnTo>
                    <a:pt x="5575" y="15147"/>
                  </a:lnTo>
                  <a:cubicBezTo>
                    <a:pt x="5946" y="15097"/>
                    <a:pt x="6208" y="14761"/>
                    <a:pt x="6163" y="14389"/>
                  </a:cubicBezTo>
                  <a:cubicBezTo>
                    <a:pt x="6114" y="14020"/>
                    <a:pt x="5777" y="13756"/>
                    <a:pt x="5404" y="13802"/>
                  </a:cubicBezTo>
                  <a:cubicBezTo>
                    <a:pt x="5404" y="13802"/>
                    <a:pt x="5404" y="13802"/>
                    <a:pt x="5404" y="13802"/>
                  </a:cubicBezTo>
                  <a:close/>
                  <a:moveTo>
                    <a:pt x="20249" y="17451"/>
                  </a:moveTo>
                  <a:cubicBezTo>
                    <a:pt x="17546" y="16244"/>
                    <a:pt x="11647" y="16198"/>
                    <a:pt x="10800" y="16198"/>
                  </a:cubicBezTo>
                  <a:cubicBezTo>
                    <a:pt x="9953" y="16198"/>
                    <a:pt x="4053" y="16244"/>
                    <a:pt x="1351" y="17451"/>
                  </a:cubicBezTo>
                  <a:lnTo>
                    <a:pt x="1351" y="11604"/>
                  </a:lnTo>
                  <a:lnTo>
                    <a:pt x="1384" y="11518"/>
                  </a:lnTo>
                  <a:cubicBezTo>
                    <a:pt x="1915" y="11011"/>
                    <a:pt x="5088" y="10125"/>
                    <a:pt x="10800" y="10125"/>
                  </a:cubicBezTo>
                  <a:cubicBezTo>
                    <a:pt x="16508" y="10125"/>
                    <a:pt x="19685" y="11011"/>
                    <a:pt x="20212" y="11514"/>
                  </a:cubicBezTo>
                  <a:lnTo>
                    <a:pt x="20249" y="11604"/>
                  </a:lnTo>
                  <a:cubicBezTo>
                    <a:pt x="20249" y="11604"/>
                    <a:pt x="20249" y="17451"/>
                    <a:pt x="20249" y="17451"/>
                  </a:cubicBezTo>
                  <a:close/>
                  <a:moveTo>
                    <a:pt x="10800" y="20249"/>
                  </a:moveTo>
                  <a:cubicBezTo>
                    <a:pt x="5250" y="20249"/>
                    <a:pt x="2090" y="19412"/>
                    <a:pt x="1430" y="18898"/>
                  </a:cubicBezTo>
                  <a:cubicBezTo>
                    <a:pt x="2090" y="18387"/>
                    <a:pt x="5250" y="17550"/>
                    <a:pt x="10800" y="17550"/>
                  </a:cubicBezTo>
                  <a:cubicBezTo>
                    <a:pt x="16350" y="17550"/>
                    <a:pt x="19511" y="18387"/>
                    <a:pt x="20170" y="18898"/>
                  </a:cubicBezTo>
                  <a:cubicBezTo>
                    <a:pt x="19511" y="19412"/>
                    <a:pt x="16350" y="20249"/>
                    <a:pt x="10800" y="20249"/>
                  </a:cubicBezTo>
                  <a:cubicBezTo>
                    <a:pt x="10800" y="20249"/>
                    <a:pt x="10800" y="20249"/>
                    <a:pt x="10800" y="20249"/>
                  </a:cubicBezTo>
                  <a:close/>
                  <a:moveTo>
                    <a:pt x="3375" y="6542"/>
                  </a:moveTo>
                  <a:lnTo>
                    <a:pt x="4446" y="9219"/>
                  </a:lnTo>
                  <a:cubicBezTo>
                    <a:pt x="3599" y="9353"/>
                    <a:pt x="2788" y="9524"/>
                    <a:pt x="2092" y="9746"/>
                  </a:cubicBezTo>
                  <a:cubicBezTo>
                    <a:pt x="2092" y="9746"/>
                    <a:pt x="3375" y="6542"/>
                    <a:pt x="3375" y="6542"/>
                  </a:cubicBezTo>
                  <a:close/>
                  <a:moveTo>
                    <a:pt x="3375" y="2700"/>
                  </a:moveTo>
                  <a:cubicBezTo>
                    <a:pt x="3746" y="2700"/>
                    <a:pt x="4051" y="3003"/>
                    <a:pt x="4051" y="3375"/>
                  </a:cubicBezTo>
                  <a:cubicBezTo>
                    <a:pt x="4051" y="3747"/>
                    <a:pt x="3746" y="4051"/>
                    <a:pt x="3375" y="4051"/>
                  </a:cubicBezTo>
                  <a:cubicBezTo>
                    <a:pt x="3002" y="4051"/>
                    <a:pt x="2699" y="3747"/>
                    <a:pt x="2699" y="3375"/>
                  </a:cubicBezTo>
                  <a:cubicBezTo>
                    <a:pt x="2699" y="3003"/>
                    <a:pt x="3002" y="2700"/>
                    <a:pt x="3375" y="2700"/>
                  </a:cubicBezTo>
                  <a:cubicBezTo>
                    <a:pt x="3375" y="2700"/>
                    <a:pt x="3375" y="2700"/>
                    <a:pt x="3375" y="2700"/>
                  </a:cubicBezTo>
                  <a:close/>
                  <a:moveTo>
                    <a:pt x="10800" y="5194"/>
                  </a:moveTo>
                  <a:lnTo>
                    <a:pt x="12243" y="8800"/>
                  </a:lnTo>
                  <a:cubicBezTo>
                    <a:pt x="11535" y="8776"/>
                    <a:pt x="11011" y="8773"/>
                    <a:pt x="10800" y="8773"/>
                  </a:cubicBezTo>
                  <a:cubicBezTo>
                    <a:pt x="10589" y="8773"/>
                    <a:pt x="10065" y="8776"/>
                    <a:pt x="9356" y="8800"/>
                  </a:cubicBezTo>
                  <a:cubicBezTo>
                    <a:pt x="9356" y="8800"/>
                    <a:pt x="10800" y="5194"/>
                    <a:pt x="10800" y="5194"/>
                  </a:cubicBezTo>
                  <a:close/>
                  <a:moveTo>
                    <a:pt x="10800" y="1352"/>
                  </a:moveTo>
                  <a:cubicBezTo>
                    <a:pt x="11172" y="1352"/>
                    <a:pt x="11475" y="1651"/>
                    <a:pt x="11475" y="2023"/>
                  </a:cubicBezTo>
                  <a:cubicBezTo>
                    <a:pt x="11475" y="2396"/>
                    <a:pt x="11172" y="2700"/>
                    <a:pt x="10800" y="2700"/>
                  </a:cubicBezTo>
                  <a:cubicBezTo>
                    <a:pt x="10427" y="2700"/>
                    <a:pt x="10125" y="2396"/>
                    <a:pt x="10125" y="2023"/>
                  </a:cubicBezTo>
                  <a:cubicBezTo>
                    <a:pt x="10125" y="1651"/>
                    <a:pt x="10427" y="1352"/>
                    <a:pt x="10800" y="1352"/>
                  </a:cubicBezTo>
                  <a:cubicBezTo>
                    <a:pt x="10800" y="1352"/>
                    <a:pt x="10800" y="1352"/>
                    <a:pt x="10800" y="1352"/>
                  </a:cubicBezTo>
                  <a:close/>
                  <a:moveTo>
                    <a:pt x="18225" y="6542"/>
                  </a:moveTo>
                  <a:lnTo>
                    <a:pt x="19504" y="9746"/>
                  </a:lnTo>
                  <a:cubicBezTo>
                    <a:pt x="18812" y="9524"/>
                    <a:pt x="18001" y="9353"/>
                    <a:pt x="17154" y="9219"/>
                  </a:cubicBezTo>
                  <a:cubicBezTo>
                    <a:pt x="17154" y="9219"/>
                    <a:pt x="18225" y="6542"/>
                    <a:pt x="18225" y="6542"/>
                  </a:cubicBezTo>
                  <a:close/>
                  <a:moveTo>
                    <a:pt x="18225" y="2700"/>
                  </a:moveTo>
                  <a:cubicBezTo>
                    <a:pt x="18598" y="2700"/>
                    <a:pt x="18897" y="3003"/>
                    <a:pt x="18897" y="3375"/>
                  </a:cubicBezTo>
                  <a:cubicBezTo>
                    <a:pt x="18897" y="3747"/>
                    <a:pt x="18598" y="4051"/>
                    <a:pt x="18225" y="4051"/>
                  </a:cubicBezTo>
                  <a:cubicBezTo>
                    <a:pt x="17853" y="4051"/>
                    <a:pt x="17550" y="3747"/>
                    <a:pt x="17550" y="3375"/>
                  </a:cubicBezTo>
                  <a:cubicBezTo>
                    <a:pt x="17550" y="3003"/>
                    <a:pt x="17853" y="2700"/>
                    <a:pt x="18225" y="2700"/>
                  </a:cubicBezTo>
                  <a:cubicBezTo>
                    <a:pt x="18225" y="2700"/>
                    <a:pt x="18225" y="2700"/>
                    <a:pt x="18225" y="2700"/>
                  </a:cubicBezTo>
                  <a:close/>
                  <a:moveTo>
                    <a:pt x="21422" y="10906"/>
                  </a:moveTo>
                  <a:lnTo>
                    <a:pt x="19132" y="5174"/>
                  </a:lnTo>
                  <a:cubicBezTo>
                    <a:pt x="19791" y="4842"/>
                    <a:pt x="20249" y="4163"/>
                    <a:pt x="20249" y="3375"/>
                  </a:cubicBezTo>
                  <a:cubicBezTo>
                    <a:pt x="20249" y="2258"/>
                    <a:pt x="19339" y="1352"/>
                    <a:pt x="18225" y="1352"/>
                  </a:cubicBezTo>
                  <a:cubicBezTo>
                    <a:pt x="17108" y="1352"/>
                    <a:pt x="16198" y="2258"/>
                    <a:pt x="16198" y="3375"/>
                  </a:cubicBezTo>
                  <a:cubicBezTo>
                    <a:pt x="16198" y="4163"/>
                    <a:pt x="16656" y="4842"/>
                    <a:pt x="17316" y="5174"/>
                  </a:cubicBezTo>
                  <a:lnTo>
                    <a:pt x="15770" y="9040"/>
                  </a:lnTo>
                  <a:cubicBezTo>
                    <a:pt x="15065" y="8961"/>
                    <a:pt x="14366" y="8909"/>
                    <a:pt x="13723" y="8870"/>
                  </a:cubicBezTo>
                  <a:lnTo>
                    <a:pt x="11706" y="3827"/>
                  </a:lnTo>
                  <a:cubicBezTo>
                    <a:pt x="12366" y="3491"/>
                    <a:pt x="12824" y="2814"/>
                    <a:pt x="12824" y="2023"/>
                  </a:cubicBezTo>
                  <a:cubicBezTo>
                    <a:pt x="12824" y="910"/>
                    <a:pt x="11917" y="0"/>
                    <a:pt x="10800" y="0"/>
                  </a:cubicBezTo>
                  <a:cubicBezTo>
                    <a:pt x="9683" y="0"/>
                    <a:pt x="8772" y="910"/>
                    <a:pt x="8772" y="2023"/>
                  </a:cubicBezTo>
                  <a:cubicBezTo>
                    <a:pt x="8772" y="2814"/>
                    <a:pt x="9231" y="3491"/>
                    <a:pt x="9894" y="3827"/>
                  </a:cubicBezTo>
                  <a:lnTo>
                    <a:pt x="7877" y="8870"/>
                  </a:lnTo>
                  <a:cubicBezTo>
                    <a:pt x="7234" y="8909"/>
                    <a:pt x="6535" y="8961"/>
                    <a:pt x="5827" y="9040"/>
                  </a:cubicBezTo>
                  <a:lnTo>
                    <a:pt x="4281" y="5174"/>
                  </a:lnTo>
                  <a:cubicBezTo>
                    <a:pt x="4939" y="4842"/>
                    <a:pt x="5398" y="4163"/>
                    <a:pt x="5398" y="3375"/>
                  </a:cubicBezTo>
                  <a:cubicBezTo>
                    <a:pt x="5398" y="2258"/>
                    <a:pt x="4492" y="1352"/>
                    <a:pt x="3375" y="1352"/>
                  </a:cubicBezTo>
                  <a:cubicBezTo>
                    <a:pt x="2258" y="1352"/>
                    <a:pt x="1351" y="2258"/>
                    <a:pt x="1351" y="3375"/>
                  </a:cubicBezTo>
                  <a:cubicBezTo>
                    <a:pt x="1351" y="4163"/>
                    <a:pt x="1809" y="4842"/>
                    <a:pt x="2469" y="5174"/>
                  </a:cubicBezTo>
                  <a:lnTo>
                    <a:pt x="175" y="10906"/>
                  </a:lnTo>
                  <a:cubicBezTo>
                    <a:pt x="66" y="11081"/>
                    <a:pt x="0" y="11268"/>
                    <a:pt x="0" y="11476"/>
                  </a:cubicBezTo>
                  <a:lnTo>
                    <a:pt x="0" y="18898"/>
                  </a:lnTo>
                  <a:cubicBezTo>
                    <a:pt x="0" y="21524"/>
                    <a:pt x="9692" y="21600"/>
                    <a:pt x="10800" y="21600"/>
                  </a:cubicBezTo>
                  <a:cubicBezTo>
                    <a:pt x="11904" y="21600"/>
                    <a:pt x="21600" y="21524"/>
                    <a:pt x="21600" y="18898"/>
                  </a:cubicBezTo>
                  <a:lnTo>
                    <a:pt x="21600" y="11476"/>
                  </a:lnTo>
                  <a:cubicBezTo>
                    <a:pt x="21600" y="11268"/>
                    <a:pt x="21534" y="11081"/>
                    <a:pt x="21422" y="10906"/>
                  </a:cubicBezTo>
                  <a:cubicBezTo>
                    <a:pt x="21422" y="10906"/>
                    <a:pt x="21422" y="10906"/>
                    <a:pt x="21422" y="1090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miter lim="400000"/>
            </a:ln>
            <a:effectLst/>
          </p:spPr>
          <p:txBody>
            <a:bodyPr anchor="ctr" bIns="19051" lIns="19051" numCol="1" rIns="19051" tIns="19051" wrap="square">
              <a:noAutofit/>
            </a:bodyPr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17" name="Shape 2599"/>
          <p:cNvSpPr/>
          <p:nvPr/>
        </p:nvSpPr>
        <p:spPr>
          <a:xfrm>
            <a:off x="2953559" y="2212312"/>
            <a:ext cx="241419" cy="19268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600" extrusionOk="0">
                <a:moveTo>
                  <a:pt x="8496" y="19965"/>
                </a:moveTo>
                <a:lnTo>
                  <a:pt x="1285" y="10860"/>
                </a:lnTo>
                <a:lnTo>
                  <a:pt x="4159" y="7264"/>
                </a:lnTo>
                <a:lnTo>
                  <a:pt x="8496" y="12729"/>
                </a:lnTo>
                <a:lnTo>
                  <a:pt x="17333" y="1622"/>
                </a:lnTo>
                <a:lnTo>
                  <a:pt x="20173" y="5246"/>
                </a:lnTo>
                <a:cubicBezTo>
                  <a:pt x="20173" y="5246"/>
                  <a:pt x="8496" y="19965"/>
                  <a:pt x="8496" y="19965"/>
                </a:cubicBezTo>
                <a:close/>
                <a:moveTo>
                  <a:pt x="21108" y="4067"/>
                </a:moveTo>
                <a:lnTo>
                  <a:pt x="18234" y="471"/>
                </a:lnTo>
                <a:cubicBezTo>
                  <a:pt x="17986" y="163"/>
                  <a:pt x="17683" y="0"/>
                  <a:pt x="17333" y="0"/>
                </a:cubicBezTo>
                <a:cubicBezTo>
                  <a:pt x="16948" y="0"/>
                  <a:pt x="16656" y="177"/>
                  <a:pt x="16422" y="471"/>
                </a:cubicBezTo>
                <a:lnTo>
                  <a:pt x="8496" y="10432"/>
                </a:lnTo>
                <a:lnTo>
                  <a:pt x="5071" y="6085"/>
                </a:lnTo>
                <a:cubicBezTo>
                  <a:pt x="4779" y="5777"/>
                  <a:pt x="4476" y="5614"/>
                  <a:pt x="4159" y="5614"/>
                </a:cubicBezTo>
                <a:cubicBezTo>
                  <a:pt x="3821" y="5614"/>
                  <a:pt x="3517" y="5777"/>
                  <a:pt x="3224" y="6085"/>
                </a:cubicBezTo>
                <a:lnTo>
                  <a:pt x="385" y="9709"/>
                </a:lnTo>
                <a:cubicBezTo>
                  <a:pt x="-127" y="10362"/>
                  <a:pt x="-129" y="11359"/>
                  <a:pt x="385" y="12006"/>
                </a:cubicBezTo>
                <a:lnTo>
                  <a:pt x="7584" y="21112"/>
                </a:lnTo>
                <a:cubicBezTo>
                  <a:pt x="7841" y="21439"/>
                  <a:pt x="8146" y="21600"/>
                  <a:pt x="8496" y="21600"/>
                </a:cubicBezTo>
                <a:cubicBezTo>
                  <a:pt x="8858" y="21600"/>
                  <a:pt x="9175" y="21436"/>
                  <a:pt x="9432" y="21112"/>
                </a:cubicBezTo>
                <a:lnTo>
                  <a:pt x="21108" y="6397"/>
                </a:lnTo>
                <a:cubicBezTo>
                  <a:pt x="21354" y="6085"/>
                  <a:pt x="21471" y="5702"/>
                  <a:pt x="21471" y="5246"/>
                </a:cubicBezTo>
                <a:cubicBezTo>
                  <a:pt x="21471" y="4819"/>
                  <a:pt x="21372" y="4397"/>
                  <a:pt x="21108" y="4067"/>
                </a:cubicBezTo>
                <a:cubicBezTo>
                  <a:pt x="21108" y="4067"/>
                  <a:pt x="21108" y="4067"/>
                  <a:pt x="21108" y="4067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anchor="ctr" bIns="19051" lIns="19051" rIns="19051" tIns="19051"/>
          <a:p>
            <a:pPr defTabSz="227965">
              <a:defRPr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chemeClr val="accent2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18" name="Shape 2603"/>
          <p:cNvSpPr/>
          <p:nvPr/>
        </p:nvSpPr>
        <p:spPr>
          <a:xfrm>
            <a:off x="6385104" y="1757652"/>
            <a:ext cx="241419" cy="19268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600" extrusionOk="0">
                <a:moveTo>
                  <a:pt x="8496" y="19965"/>
                </a:moveTo>
                <a:lnTo>
                  <a:pt x="1285" y="10860"/>
                </a:lnTo>
                <a:lnTo>
                  <a:pt x="4159" y="7264"/>
                </a:lnTo>
                <a:lnTo>
                  <a:pt x="8496" y="12729"/>
                </a:lnTo>
                <a:lnTo>
                  <a:pt x="17333" y="1622"/>
                </a:lnTo>
                <a:lnTo>
                  <a:pt x="20173" y="5246"/>
                </a:lnTo>
                <a:cubicBezTo>
                  <a:pt x="20173" y="5246"/>
                  <a:pt x="8496" y="19965"/>
                  <a:pt x="8496" y="19965"/>
                </a:cubicBezTo>
                <a:close/>
                <a:moveTo>
                  <a:pt x="21108" y="4067"/>
                </a:moveTo>
                <a:lnTo>
                  <a:pt x="18234" y="471"/>
                </a:lnTo>
                <a:cubicBezTo>
                  <a:pt x="17986" y="163"/>
                  <a:pt x="17683" y="0"/>
                  <a:pt x="17333" y="0"/>
                </a:cubicBezTo>
                <a:cubicBezTo>
                  <a:pt x="16948" y="0"/>
                  <a:pt x="16656" y="177"/>
                  <a:pt x="16422" y="471"/>
                </a:cubicBezTo>
                <a:lnTo>
                  <a:pt x="8496" y="10432"/>
                </a:lnTo>
                <a:lnTo>
                  <a:pt x="5071" y="6085"/>
                </a:lnTo>
                <a:cubicBezTo>
                  <a:pt x="4779" y="5777"/>
                  <a:pt x="4476" y="5614"/>
                  <a:pt x="4159" y="5614"/>
                </a:cubicBezTo>
                <a:cubicBezTo>
                  <a:pt x="3821" y="5614"/>
                  <a:pt x="3517" y="5777"/>
                  <a:pt x="3224" y="6085"/>
                </a:cubicBezTo>
                <a:lnTo>
                  <a:pt x="385" y="9709"/>
                </a:lnTo>
                <a:cubicBezTo>
                  <a:pt x="-127" y="10362"/>
                  <a:pt x="-129" y="11359"/>
                  <a:pt x="385" y="12006"/>
                </a:cubicBezTo>
                <a:lnTo>
                  <a:pt x="7584" y="21112"/>
                </a:lnTo>
                <a:cubicBezTo>
                  <a:pt x="7841" y="21439"/>
                  <a:pt x="8146" y="21600"/>
                  <a:pt x="8496" y="21600"/>
                </a:cubicBezTo>
                <a:cubicBezTo>
                  <a:pt x="8858" y="21600"/>
                  <a:pt x="9175" y="21436"/>
                  <a:pt x="9432" y="21112"/>
                </a:cubicBezTo>
                <a:lnTo>
                  <a:pt x="21108" y="6397"/>
                </a:lnTo>
                <a:cubicBezTo>
                  <a:pt x="21354" y="6085"/>
                  <a:pt x="21471" y="5702"/>
                  <a:pt x="21471" y="5246"/>
                </a:cubicBezTo>
                <a:cubicBezTo>
                  <a:pt x="21471" y="4819"/>
                  <a:pt x="21372" y="4397"/>
                  <a:pt x="21108" y="4067"/>
                </a:cubicBezTo>
                <a:cubicBezTo>
                  <a:pt x="21108" y="4067"/>
                  <a:pt x="21108" y="4067"/>
                  <a:pt x="21108" y="4067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anchor="ctr" bIns="19051" lIns="19051" rIns="19051" tIns="19051"/>
          <a:p>
            <a:pPr defTabSz="227965">
              <a:defRPr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chemeClr val="accent2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19" name="Shape 2605"/>
          <p:cNvSpPr/>
          <p:nvPr/>
        </p:nvSpPr>
        <p:spPr>
          <a:xfrm>
            <a:off x="6385104" y="2467615"/>
            <a:ext cx="241419" cy="19268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600" extrusionOk="0">
                <a:moveTo>
                  <a:pt x="8496" y="19965"/>
                </a:moveTo>
                <a:lnTo>
                  <a:pt x="1285" y="10860"/>
                </a:lnTo>
                <a:lnTo>
                  <a:pt x="4159" y="7264"/>
                </a:lnTo>
                <a:lnTo>
                  <a:pt x="8496" y="12729"/>
                </a:lnTo>
                <a:lnTo>
                  <a:pt x="17333" y="1622"/>
                </a:lnTo>
                <a:lnTo>
                  <a:pt x="20173" y="5246"/>
                </a:lnTo>
                <a:cubicBezTo>
                  <a:pt x="20173" y="5246"/>
                  <a:pt x="8496" y="19965"/>
                  <a:pt x="8496" y="19965"/>
                </a:cubicBezTo>
                <a:close/>
                <a:moveTo>
                  <a:pt x="21108" y="4067"/>
                </a:moveTo>
                <a:lnTo>
                  <a:pt x="18234" y="471"/>
                </a:lnTo>
                <a:cubicBezTo>
                  <a:pt x="17986" y="163"/>
                  <a:pt x="17683" y="0"/>
                  <a:pt x="17333" y="0"/>
                </a:cubicBezTo>
                <a:cubicBezTo>
                  <a:pt x="16948" y="0"/>
                  <a:pt x="16656" y="177"/>
                  <a:pt x="16422" y="471"/>
                </a:cubicBezTo>
                <a:lnTo>
                  <a:pt x="8496" y="10432"/>
                </a:lnTo>
                <a:lnTo>
                  <a:pt x="5071" y="6085"/>
                </a:lnTo>
                <a:cubicBezTo>
                  <a:pt x="4779" y="5777"/>
                  <a:pt x="4476" y="5614"/>
                  <a:pt x="4159" y="5614"/>
                </a:cubicBezTo>
                <a:cubicBezTo>
                  <a:pt x="3821" y="5614"/>
                  <a:pt x="3517" y="5777"/>
                  <a:pt x="3224" y="6085"/>
                </a:cubicBezTo>
                <a:lnTo>
                  <a:pt x="385" y="9709"/>
                </a:lnTo>
                <a:cubicBezTo>
                  <a:pt x="-127" y="10362"/>
                  <a:pt x="-129" y="11359"/>
                  <a:pt x="385" y="12006"/>
                </a:cubicBezTo>
                <a:lnTo>
                  <a:pt x="7584" y="21112"/>
                </a:lnTo>
                <a:cubicBezTo>
                  <a:pt x="7841" y="21439"/>
                  <a:pt x="8146" y="21600"/>
                  <a:pt x="8496" y="21600"/>
                </a:cubicBezTo>
                <a:cubicBezTo>
                  <a:pt x="8858" y="21600"/>
                  <a:pt x="9175" y="21436"/>
                  <a:pt x="9432" y="21112"/>
                </a:cubicBezTo>
                <a:lnTo>
                  <a:pt x="21108" y="6397"/>
                </a:lnTo>
                <a:cubicBezTo>
                  <a:pt x="21354" y="6085"/>
                  <a:pt x="21471" y="5702"/>
                  <a:pt x="21471" y="5246"/>
                </a:cubicBezTo>
                <a:cubicBezTo>
                  <a:pt x="21471" y="4819"/>
                  <a:pt x="21372" y="4397"/>
                  <a:pt x="21108" y="4067"/>
                </a:cubicBezTo>
                <a:cubicBezTo>
                  <a:pt x="21108" y="4067"/>
                  <a:pt x="21108" y="4067"/>
                  <a:pt x="21108" y="4067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anchor="ctr" bIns="19051" lIns="19051" rIns="19051" tIns="19051"/>
          <a:p>
            <a:pPr defTabSz="227965">
              <a:defRPr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chemeClr val="accent2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7" name="组合 9"/>
          <p:cNvGrpSpPr/>
          <p:nvPr/>
        </p:nvGrpSpPr>
        <p:grpSpPr>
          <a:xfrm>
            <a:off x="3651967" y="3544480"/>
            <a:ext cx="2259149" cy="2259150"/>
            <a:chOff x="2738974" y="2722365"/>
            <a:chExt cx="1694362" cy="1694362"/>
          </a:xfrm>
        </p:grpSpPr>
        <p:sp>
          <p:nvSpPr>
            <p:cNvPr id="1048720" name="Shape 2575"/>
            <p:cNvSpPr/>
            <p:nvPr/>
          </p:nvSpPr>
          <p:spPr>
            <a:xfrm>
              <a:off x="2738974" y="2722365"/>
              <a:ext cx="1694362" cy="1694362"/>
            </a:xfrm>
            <a:prstGeom prst="rect"/>
            <a:solidFill>
              <a:schemeClr val="accent2"/>
            </a:solidFill>
            <a:ln w="12700">
              <a:miter lim="400000"/>
            </a:ln>
          </p:spPr>
          <p:txBody>
            <a:bodyPr anchor="ctr" bIns="0" lIns="0" rIns="0" tIns="0"/>
            <a:p>
              <a:pPr lvl="0">
                <a:defRPr sz="3200"/>
              </a:pPr>
              <a:endParaRPr sz="4265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21" name="Shape 2594"/>
            <p:cNvSpPr/>
            <p:nvPr/>
          </p:nvSpPr>
          <p:spPr>
            <a:xfrm>
              <a:off x="2864384" y="2843012"/>
              <a:ext cx="1453067" cy="1453067"/>
            </a:xfrm>
            <a:prstGeom prst="rect"/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 bIns="0" lIns="0" numCol="1" rIns="0" tIns="0" wrap="square">
              <a:noAutofit/>
            </a:bodyPr>
            <a:p>
              <a:pPr lvl="0">
                <a:defRPr sz="3200"/>
              </a:pPr>
              <a:endParaRPr sz="4265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22" name="Shape 2596"/>
            <p:cNvSpPr/>
            <p:nvPr/>
          </p:nvSpPr>
          <p:spPr>
            <a:xfrm>
              <a:off x="3298248" y="3013805"/>
              <a:ext cx="568840" cy="33836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20" y="19681"/>
                  </a:moveTo>
                  <a:cubicBezTo>
                    <a:pt x="16054" y="19681"/>
                    <a:pt x="14780" y="17540"/>
                    <a:pt x="14780" y="14907"/>
                  </a:cubicBezTo>
                  <a:cubicBezTo>
                    <a:pt x="14780" y="13585"/>
                    <a:pt x="15097" y="12353"/>
                    <a:pt x="15674" y="11439"/>
                  </a:cubicBezTo>
                  <a:lnTo>
                    <a:pt x="15780" y="11272"/>
                  </a:lnTo>
                  <a:lnTo>
                    <a:pt x="17121" y="15369"/>
                  </a:lnTo>
                  <a:cubicBezTo>
                    <a:pt x="17221" y="15675"/>
                    <a:pt x="17412" y="15865"/>
                    <a:pt x="17620" y="15865"/>
                  </a:cubicBezTo>
                  <a:cubicBezTo>
                    <a:pt x="17718" y="15865"/>
                    <a:pt x="17811" y="15825"/>
                    <a:pt x="17895" y="15747"/>
                  </a:cubicBezTo>
                  <a:cubicBezTo>
                    <a:pt x="18029" y="15624"/>
                    <a:pt x="18125" y="15420"/>
                    <a:pt x="18168" y="15174"/>
                  </a:cubicBezTo>
                  <a:cubicBezTo>
                    <a:pt x="18210" y="14928"/>
                    <a:pt x="18193" y="14669"/>
                    <a:pt x="18120" y="14444"/>
                  </a:cubicBezTo>
                  <a:lnTo>
                    <a:pt x="16778" y="10347"/>
                  </a:lnTo>
                  <a:lnTo>
                    <a:pt x="16918" y="10286"/>
                  </a:lnTo>
                  <a:cubicBezTo>
                    <a:pt x="17155" y="10184"/>
                    <a:pt x="17392" y="10132"/>
                    <a:pt x="17620" y="10132"/>
                  </a:cubicBezTo>
                  <a:cubicBezTo>
                    <a:pt x="19187" y="10132"/>
                    <a:pt x="20461" y="12274"/>
                    <a:pt x="20461" y="14907"/>
                  </a:cubicBezTo>
                  <a:cubicBezTo>
                    <a:pt x="20460" y="17540"/>
                    <a:pt x="19186" y="19681"/>
                    <a:pt x="17620" y="19681"/>
                  </a:cubicBezTo>
                  <a:cubicBezTo>
                    <a:pt x="17620" y="19681"/>
                    <a:pt x="17620" y="19681"/>
                    <a:pt x="17620" y="19681"/>
                  </a:cubicBezTo>
                  <a:close/>
                  <a:moveTo>
                    <a:pt x="11088" y="12042"/>
                  </a:moveTo>
                  <a:lnTo>
                    <a:pt x="11001" y="11997"/>
                  </a:lnTo>
                  <a:cubicBezTo>
                    <a:pt x="10900" y="11946"/>
                    <a:pt x="10795" y="11914"/>
                    <a:pt x="10688" y="11902"/>
                  </a:cubicBezTo>
                  <a:lnTo>
                    <a:pt x="10620" y="11894"/>
                  </a:lnTo>
                  <a:lnTo>
                    <a:pt x="8902" y="5451"/>
                  </a:lnTo>
                  <a:lnTo>
                    <a:pt x="13246" y="5451"/>
                  </a:lnTo>
                  <a:cubicBezTo>
                    <a:pt x="13246" y="5451"/>
                    <a:pt x="11088" y="12042"/>
                    <a:pt x="11088" y="12042"/>
                  </a:cubicBezTo>
                  <a:close/>
                  <a:moveTo>
                    <a:pt x="9528" y="12741"/>
                  </a:moveTo>
                  <a:cubicBezTo>
                    <a:pt x="9379" y="13044"/>
                    <a:pt x="9277" y="13409"/>
                    <a:pt x="9234" y="13795"/>
                  </a:cubicBezTo>
                  <a:lnTo>
                    <a:pt x="9216" y="13949"/>
                  </a:lnTo>
                  <a:lnTo>
                    <a:pt x="7916" y="13949"/>
                  </a:lnTo>
                  <a:lnTo>
                    <a:pt x="7900" y="13791"/>
                  </a:lnTo>
                  <a:cubicBezTo>
                    <a:pt x="7736" y="12166"/>
                    <a:pt x="7222" y="10703"/>
                    <a:pt x="6451" y="9672"/>
                  </a:cubicBezTo>
                  <a:lnTo>
                    <a:pt x="6377" y="9573"/>
                  </a:lnTo>
                  <a:lnTo>
                    <a:pt x="7685" y="5577"/>
                  </a:lnTo>
                  <a:lnTo>
                    <a:pt x="9573" y="12650"/>
                  </a:lnTo>
                  <a:cubicBezTo>
                    <a:pt x="9573" y="12650"/>
                    <a:pt x="9528" y="12741"/>
                    <a:pt x="9528" y="12741"/>
                  </a:cubicBezTo>
                  <a:close/>
                  <a:moveTo>
                    <a:pt x="6727" y="16102"/>
                  </a:moveTo>
                  <a:cubicBezTo>
                    <a:pt x="6402" y="18210"/>
                    <a:pt x="5272" y="19681"/>
                    <a:pt x="3980" y="19681"/>
                  </a:cubicBezTo>
                  <a:cubicBezTo>
                    <a:pt x="2414" y="19681"/>
                    <a:pt x="1140" y="17540"/>
                    <a:pt x="1140" y="14907"/>
                  </a:cubicBezTo>
                  <a:cubicBezTo>
                    <a:pt x="1140" y="12274"/>
                    <a:pt x="2414" y="10132"/>
                    <a:pt x="3980" y="10132"/>
                  </a:cubicBezTo>
                  <a:cubicBezTo>
                    <a:pt x="4209" y="10132"/>
                    <a:pt x="4445" y="10184"/>
                    <a:pt x="4683" y="10286"/>
                  </a:cubicBezTo>
                  <a:lnTo>
                    <a:pt x="4823" y="10347"/>
                  </a:lnTo>
                  <a:lnTo>
                    <a:pt x="3481" y="14446"/>
                  </a:lnTo>
                  <a:cubicBezTo>
                    <a:pt x="3478" y="14461"/>
                    <a:pt x="3474" y="14476"/>
                    <a:pt x="3469" y="14491"/>
                  </a:cubicBezTo>
                  <a:cubicBezTo>
                    <a:pt x="3460" y="14524"/>
                    <a:pt x="3453" y="14551"/>
                    <a:pt x="3447" y="14578"/>
                  </a:cubicBezTo>
                  <a:cubicBezTo>
                    <a:pt x="3440" y="14614"/>
                    <a:pt x="3434" y="14642"/>
                    <a:pt x="3431" y="14669"/>
                  </a:cubicBezTo>
                  <a:cubicBezTo>
                    <a:pt x="3426" y="14696"/>
                    <a:pt x="3423" y="14723"/>
                    <a:pt x="3420" y="14758"/>
                  </a:cubicBezTo>
                  <a:cubicBezTo>
                    <a:pt x="3416" y="14797"/>
                    <a:pt x="3414" y="14829"/>
                    <a:pt x="3414" y="14857"/>
                  </a:cubicBezTo>
                  <a:lnTo>
                    <a:pt x="3414" y="14866"/>
                  </a:lnTo>
                  <a:cubicBezTo>
                    <a:pt x="3413" y="14878"/>
                    <a:pt x="3412" y="14892"/>
                    <a:pt x="3411" y="14905"/>
                  </a:cubicBezTo>
                  <a:lnTo>
                    <a:pt x="3411" y="14908"/>
                  </a:lnTo>
                  <a:lnTo>
                    <a:pt x="3411" y="14912"/>
                  </a:lnTo>
                  <a:cubicBezTo>
                    <a:pt x="3412" y="14922"/>
                    <a:pt x="3412" y="14933"/>
                    <a:pt x="3413" y="14944"/>
                  </a:cubicBezTo>
                  <a:cubicBezTo>
                    <a:pt x="3414" y="14982"/>
                    <a:pt x="3417" y="15018"/>
                    <a:pt x="3419" y="15054"/>
                  </a:cubicBezTo>
                  <a:cubicBezTo>
                    <a:pt x="3422" y="15080"/>
                    <a:pt x="3425" y="15108"/>
                    <a:pt x="3429" y="15137"/>
                  </a:cubicBezTo>
                  <a:cubicBezTo>
                    <a:pt x="3433" y="15166"/>
                    <a:pt x="3438" y="15194"/>
                    <a:pt x="3445" y="15224"/>
                  </a:cubicBezTo>
                  <a:cubicBezTo>
                    <a:pt x="3452" y="15258"/>
                    <a:pt x="3458" y="15285"/>
                    <a:pt x="3466" y="15312"/>
                  </a:cubicBezTo>
                  <a:cubicBezTo>
                    <a:pt x="3473" y="15339"/>
                    <a:pt x="3481" y="15363"/>
                    <a:pt x="3490" y="15390"/>
                  </a:cubicBezTo>
                  <a:lnTo>
                    <a:pt x="3493" y="15397"/>
                  </a:lnTo>
                  <a:cubicBezTo>
                    <a:pt x="3502" y="15425"/>
                    <a:pt x="3511" y="15447"/>
                    <a:pt x="3520" y="15468"/>
                  </a:cubicBezTo>
                  <a:cubicBezTo>
                    <a:pt x="3531" y="15492"/>
                    <a:pt x="3541" y="15514"/>
                    <a:pt x="3557" y="15543"/>
                  </a:cubicBezTo>
                  <a:cubicBezTo>
                    <a:pt x="3568" y="15564"/>
                    <a:pt x="3580" y="15587"/>
                    <a:pt x="3594" y="15607"/>
                  </a:cubicBezTo>
                  <a:cubicBezTo>
                    <a:pt x="3608" y="15628"/>
                    <a:pt x="3623" y="15648"/>
                    <a:pt x="3637" y="15668"/>
                  </a:cubicBezTo>
                  <a:cubicBezTo>
                    <a:pt x="3652" y="15686"/>
                    <a:pt x="3668" y="15706"/>
                    <a:pt x="3684" y="15722"/>
                  </a:cubicBezTo>
                  <a:lnTo>
                    <a:pt x="3690" y="15728"/>
                  </a:lnTo>
                  <a:cubicBezTo>
                    <a:pt x="3695" y="15733"/>
                    <a:pt x="3699" y="15738"/>
                    <a:pt x="3704" y="15745"/>
                  </a:cubicBezTo>
                  <a:lnTo>
                    <a:pt x="3708" y="15749"/>
                  </a:lnTo>
                  <a:cubicBezTo>
                    <a:pt x="3717" y="15755"/>
                    <a:pt x="3726" y="15761"/>
                    <a:pt x="3735" y="15769"/>
                  </a:cubicBezTo>
                  <a:cubicBezTo>
                    <a:pt x="3750" y="15782"/>
                    <a:pt x="3768" y="15795"/>
                    <a:pt x="3784" y="15803"/>
                  </a:cubicBezTo>
                  <a:cubicBezTo>
                    <a:pt x="3805" y="15816"/>
                    <a:pt x="3822" y="15826"/>
                    <a:pt x="3841" y="15834"/>
                  </a:cubicBezTo>
                  <a:cubicBezTo>
                    <a:pt x="3855" y="15840"/>
                    <a:pt x="3869" y="15845"/>
                    <a:pt x="3891" y="15850"/>
                  </a:cubicBezTo>
                  <a:cubicBezTo>
                    <a:pt x="3913" y="15857"/>
                    <a:pt x="3933" y="15861"/>
                    <a:pt x="3955" y="15862"/>
                  </a:cubicBezTo>
                  <a:cubicBezTo>
                    <a:pt x="3961" y="15861"/>
                    <a:pt x="3970" y="15863"/>
                    <a:pt x="3980" y="15865"/>
                  </a:cubicBezTo>
                  <a:lnTo>
                    <a:pt x="6763" y="15866"/>
                  </a:lnTo>
                  <a:cubicBezTo>
                    <a:pt x="6763" y="15866"/>
                    <a:pt x="6727" y="16102"/>
                    <a:pt x="6727" y="16102"/>
                  </a:cubicBezTo>
                  <a:close/>
                  <a:moveTo>
                    <a:pt x="5820" y="11272"/>
                  </a:moveTo>
                  <a:lnTo>
                    <a:pt x="5926" y="11439"/>
                  </a:lnTo>
                  <a:cubicBezTo>
                    <a:pt x="6316" y="12058"/>
                    <a:pt x="6593" y="12844"/>
                    <a:pt x="6727" y="13713"/>
                  </a:cubicBezTo>
                  <a:lnTo>
                    <a:pt x="6763" y="13949"/>
                  </a:lnTo>
                  <a:lnTo>
                    <a:pt x="4944" y="13949"/>
                  </a:lnTo>
                  <a:cubicBezTo>
                    <a:pt x="4944" y="13949"/>
                    <a:pt x="5820" y="11272"/>
                    <a:pt x="5820" y="11272"/>
                  </a:cubicBezTo>
                  <a:close/>
                  <a:moveTo>
                    <a:pt x="17620" y="8216"/>
                  </a:moveTo>
                  <a:cubicBezTo>
                    <a:pt x="17180" y="8216"/>
                    <a:pt x="16740" y="8344"/>
                    <a:pt x="16311" y="8597"/>
                  </a:cubicBezTo>
                  <a:lnTo>
                    <a:pt x="16222" y="8649"/>
                  </a:lnTo>
                  <a:lnTo>
                    <a:pt x="14780" y="4247"/>
                  </a:lnTo>
                  <a:lnTo>
                    <a:pt x="14780" y="2335"/>
                  </a:lnTo>
                  <a:lnTo>
                    <a:pt x="16507" y="2335"/>
                  </a:lnTo>
                  <a:cubicBezTo>
                    <a:pt x="16838" y="2335"/>
                    <a:pt x="17109" y="1882"/>
                    <a:pt x="17109" y="1323"/>
                  </a:cubicBezTo>
                  <a:cubicBezTo>
                    <a:pt x="17109" y="766"/>
                    <a:pt x="16838" y="311"/>
                    <a:pt x="16507" y="311"/>
                  </a:cubicBezTo>
                  <a:lnTo>
                    <a:pt x="14218" y="311"/>
                  </a:lnTo>
                  <a:cubicBezTo>
                    <a:pt x="13887" y="311"/>
                    <a:pt x="13617" y="766"/>
                    <a:pt x="13617" y="1323"/>
                  </a:cubicBezTo>
                  <a:cubicBezTo>
                    <a:pt x="13617" y="1405"/>
                    <a:pt x="13624" y="1490"/>
                    <a:pt x="13637" y="1577"/>
                  </a:cubicBezTo>
                  <a:lnTo>
                    <a:pt x="13640" y="1599"/>
                  </a:lnTo>
                  <a:lnTo>
                    <a:pt x="13640" y="3536"/>
                  </a:lnTo>
                  <a:lnTo>
                    <a:pt x="8390" y="3536"/>
                  </a:lnTo>
                  <a:lnTo>
                    <a:pt x="7958" y="1917"/>
                  </a:lnTo>
                  <a:lnTo>
                    <a:pt x="9208" y="1917"/>
                  </a:lnTo>
                  <a:cubicBezTo>
                    <a:pt x="9522" y="1917"/>
                    <a:pt x="9778" y="1487"/>
                    <a:pt x="9778" y="958"/>
                  </a:cubicBezTo>
                  <a:cubicBezTo>
                    <a:pt x="9778" y="430"/>
                    <a:pt x="9522" y="0"/>
                    <a:pt x="9208" y="0"/>
                  </a:cubicBezTo>
                  <a:lnTo>
                    <a:pt x="4946" y="0"/>
                  </a:lnTo>
                  <a:cubicBezTo>
                    <a:pt x="4631" y="0"/>
                    <a:pt x="4376" y="430"/>
                    <a:pt x="4376" y="958"/>
                  </a:cubicBezTo>
                  <a:cubicBezTo>
                    <a:pt x="4376" y="1487"/>
                    <a:pt x="4631" y="1917"/>
                    <a:pt x="4946" y="1917"/>
                  </a:cubicBezTo>
                  <a:lnTo>
                    <a:pt x="6708" y="1917"/>
                  </a:lnTo>
                  <a:lnTo>
                    <a:pt x="7089" y="3367"/>
                  </a:lnTo>
                  <a:lnTo>
                    <a:pt x="5379" y="8650"/>
                  </a:lnTo>
                  <a:lnTo>
                    <a:pt x="5289" y="8598"/>
                  </a:lnTo>
                  <a:cubicBezTo>
                    <a:pt x="4861" y="8344"/>
                    <a:pt x="4420" y="8217"/>
                    <a:pt x="3980" y="8217"/>
                  </a:cubicBezTo>
                  <a:cubicBezTo>
                    <a:pt x="1786" y="8217"/>
                    <a:pt x="0" y="11218"/>
                    <a:pt x="0" y="14908"/>
                  </a:cubicBezTo>
                  <a:cubicBezTo>
                    <a:pt x="0" y="18598"/>
                    <a:pt x="1786" y="21600"/>
                    <a:pt x="3980" y="21600"/>
                  </a:cubicBezTo>
                  <a:cubicBezTo>
                    <a:pt x="5927" y="21600"/>
                    <a:pt x="7576" y="19254"/>
                    <a:pt x="7900" y="16023"/>
                  </a:cubicBezTo>
                  <a:lnTo>
                    <a:pt x="7916" y="15866"/>
                  </a:lnTo>
                  <a:lnTo>
                    <a:pt x="9609" y="15866"/>
                  </a:lnTo>
                  <a:lnTo>
                    <a:pt x="9642" y="15918"/>
                  </a:lnTo>
                  <a:cubicBezTo>
                    <a:pt x="9901" y="16331"/>
                    <a:pt x="10240" y="16559"/>
                    <a:pt x="10597" y="16559"/>
                  </a:cubicBezTo>
                  <a:cubicBezTo>
                    <a:pt x="11361" y="16559"/>
                    <a:pt x="11982" y="15512"/>
                    <a:pt x="11982" y="14227"/>
                  </a:cubicBezTo>
                  <a:cubicBezTo>
                    <a:pt x="11982" y="14005"/>
                    <a:pt x="11964" y="13784"/>
                    <a:pt x="11927" y="13570"/>
                  </a:cubicBezTo>
                  <a:lnTo>
                    <a:pt x="11913" y="13495"/>
                  </a:lnTo>
                  <a:lnTo>
                    <a:pt x="14210" y="6480"/>
                  </a:lnTo>
                  <a:lnTo>
                    <a:pt x="15223" y="9574"/>
                  </a:lnTo>
                  <a:lnTo>
                    <a:pt x="15149" y="9673"/>
                  </a:lnTo>
                  <a:cubicBezTo>
                    <a:pt x="14191" y="10954"/>
                    <a:pt x="13640" y="12862"/>
                    <a:pt x="13640" y="14908"/>
                  </a:cubicBezTo>
                  <a:cubicBezTo>
                    <a:pt x="13640" y="18598"/>
                    <a:pt x="15426" y="21600"/>
                    <a:pt x="17620" y="21600"/>
                  </a:cubicBezTo>
                  <a:cubicBezTo>
                    <a:pt x="19815" y="21600"/>
                    <a:pt x="21600" y="18598"/>
                    <a:pt x="21600" y="14908"/>
                  </a:cubicBezTo>
                  <a:cubicBezTo>
                    <a:pt x="21600" y="11218"/>
                    <a:pt x="19815" y="8216"/>
                    <a:pt x="17620" y="8216"/>
                  </a:cubicBezTo>
                  <a:cubicBezTo>
                    <a:pt x="17620" y="8216"/>
                    <a:pt x="17620" y="8216"/>
                    <a:pt x="17620" y="821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 bIns="19051" lIns="19051" numCol="1" rIns="19051" tIns="19051" wrap="square">
              <a:noAutofit/>
            </a:bodyPr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8" name="组合 13"/>
          <p:cNvGrpSpPr/>
          <p:nvPr/>
        </p:nvGrpSpPr>
        <p:grpSpPr>
          <a:xfrm>
            <a:off x="6290807" y="3544480"/>
            <a:ext cx="2259149" cy="2259150"/>
            <a:chOff x="4718104" y="2722365"/>
            <a:chExt cx="1694362" cy="1694362"/>
          </a:xfrm>
        </p:grpSpPr>
        <p:sp>
          <p:nvSpPr>
            <p:cNvPr id="1048723" name="Shape 2578"/>
            <p:cNvSpPr/>
            <p:nvPr/>
          </p:nvSpPr>
          <p:spPr>
            <a:xfrm>
              <a:off x="4718104" y="2722365"/>
              <a:ext cx="1694362" cy="1694362"/>
            </a:xfrm>
            <a:prstGeom prst="rect"/>
            <a:solidFill>
              <a:schemeClr val="accent1"/>
            </a:solidFill>
            <a:ln w="12700">
              <a:miter lim="400000"/>
            </a:ln>
          </p:spPr>
          <p:txBody>
            <a:bodyPr anchor="ctr" bIns="0" lIns="0" rIns="0" tIns="0"/>
            <a:p>
              <a:pPr lvl="0">
                <a:defRPr sz="3200"/>
              </a:pPr>
              <a:endParaRPr sz="4265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24" name="Shape 2590"/>
            <p:cNvSpPr/>
            <p:nvPr/>
          </p:nvSpPr>
          <p:spPr>
            <a:xfrm>
              <a:off x="4843514" y="2843012"/>
              <a:ext cx="1453067" cy="1453067"/>
            </a:xfrm>
            <a:prstGeom prst="rect"/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 bIns="0" lIns="0" numCol="1" rIns="0" tIns="0" wrap="square">
              <a:noAutofit/>
            </a:bodyPr>
            <a:p>
              <a:pPr lvl="0">
                <a:defRPr sz="3200"/>
              </a:pPr>
              <a:endParaRPr sz="4265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25" name="Shape 2592"/>
            <p:cNvSpPr/>
            <p:nvPr/>
          </p:nvSpPr>
          <p:spPr>
            <a:xfrm>
              <a:off x="5378843" y="2997968"/>
              <a:ext cx="370041" cy="370035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6" h="19536" extrusionOk="0">
                  <a:moveTo>
                    <a:pt x="8744" y="13534"/>
                  </a:moveTo>
                  <a:cubicBezTo>
                    <a:pt x="6576" y="12977"/>
                    <a:pt x="5264" y="10758"/>
                    <a:pt x="5822" y="8589"/>
                  </a:cubicBezTo>
                  <a:cubicBezTo>
                    <a:pt x="5910" y="8248"/>
                    <a:pt x="5706" y="7902"/>
                    <a:pt x="5364" y="7813"/>
                  </a:cubicBezTo>
                  <a:cubicBezTo>
                    <a:pt x="5024" y="7726"/>
                    <a:pt x="4675" y="7932"/>
                    <a:pt x="4589" y="8273"/>
                  </a:cubicBezTo>
                  <a:cubicBezTo>
                    <a:pt x="3856" y="11121"/>
                    <a:pt x="5578" y="14037"/>
                    <a:pt x="8427" y="14768"/>
                  </a:cubicBezTo>
                  <a:cubicBezTo>
                    <a:pt x="8769" y="14854"/>
                    <a:pt x="9115" y="14649"/>
                    <a:pt x="9204" y="14310"/>
                  </a:cubicBezTo>
                  <a:cubicBezTo>
                    <a:pt x="9291" y="13969"/>
                    <a:pt x="9086" y="13621"/>
                    <a:pt x="8744" y="13534"/>
                  </a:cubicBezTo>
                  <a:cubicBezTo>
                    <a:pt x="8744" y="13534"/>
                    <a:pt x="8744" y="13534"/>
                    <a:pt x="8744" y="13534"/>
                  </a:cubicBezTo>
                  <a:close/>
                  <a:moveTo>
                    <a:pt x="8238" y="15512"/>
                  </a:moveTo>
                  <a:cubicBezTo>
                    <a:pt x="4976" y="14675"/>
                    <a:pt x="3005" y="11341"/>
                    <a:pt x="3844" y="8082"/>
                  </a:cubicBezTo>
                  <a:cubicBezTo>
                    <a:pt x="3931" y="7739"/>
                    <a:pt x="3726" y="7393"/>
                    <a:pt x="3385" y="7306"/>
                  </a:cubicBezTo>
                  <a:cubicBezTo>
                    <a:pt x="3044" y="7217"/>
                    <a:pt x="2697" y="7423"/>
                    <a:pt x="2611" y="7763"/>
                  </a:cubicBezTo>
                  <a:cubicBezTo>
                    <a:pt x="1598" y="11705"/>
                    <a:pt x="3980" y="15735"/>
                    <a:pt x="7919" y="16745"/>
                  </a:cubicBezTo>
                  <a:cubicBezTo>
                    <a:pt x="8260" y="16834"/>
                    <a:pt x="8608" y="16629"/>
                    <a:pt x="8695" y="16288"/>
                  </a:cubicBezTo>
                  <a:cubicBezTo>
                    <a:pt x="8782" y="15947"/>
                    <a:pt x="8576" y="15601"/>
                    <a:pt x="8238" y="15512"/>
                  </a:cubicBezTo>
                  <a:cubicBezTo>
                    <a:pt x="8238" y="15512"/>
                    <a:pt x="8238" y="15512"/>
                    <a:pt x="8238" y="15512"/>
                  </a:cubicBezTo>
                  <a:close/>
                  <a:moveTo>
                    <a:pt x="11097" y="4600"/>
                  </a:moveTo>
                  <a:cubicBezTo>
                    <a:pt x="10756" y="4513"/>
                    <a:pt x="10408" y="4718"/>
                    <a:pt x="10321" y="5058"/>
                  </a:cubicBezTo>
                  <a:cubicBezTo>
                    <a:pt x="10232" y="5398"/>
                    <a:pt x="10437" y="5746"/>
                    <a:pt x="10778" y="5834"/>
                  </a:cubicBezTo>
                  <a:cubicBezTo>
                    <a:pt x="12947" y="6391"/>
                    <a:pt x="14258" y="8610"/>
                    <a:pt x="13701" y="10779"/>
                  </a:cubicBezTo>
                  <a:cubicBezTo>
                    <a:pt x="13613" y="11119"/>
                    <a:pt x="13820" y="11468"/>
                    <a:pt x="14160" y="11554"/>
                  </a:cubicBezTo>
                  <a:cubicBezTo>
                    <a:pt x="14502" y="11641"/>
                    <a:pt x="14848" y="11436"/>
                    <a:pt x="14936" y="11097"/>
                  </a:cubicBezTo>
                  <a:cubicBezTo>
                    <a:pt x="15668" y="8247"/>
                    <a:pt x="13946" y="5333"/>
                    <a:pt x="11097" y="4600"/>
                  </a:cubicBezTo>
                  <a:cubicBezTo>
                    <a:pt x="11097" y="4600"/>
                    <a:pt x="11097" y="4600"/>
                    <a:pt x="11097" y="4600"/>
                  </a:cubicBezTo>
                  <a:close/>
                  <a:moveTo>
                    <a:pt x="11605" y="2622"/>
                  </a:moveTo>
                  <a:cubicBezTo>
                    <a:pt x="11264" y="2535"/>
                    <a:pt x="10917" y="2739"/>
                    <a:pt x="10828" y="3080"/>
                  </a:cubicBezTo>
                  <a:cubicBezTo>
                    <a:pt x="10742" y="3420"/>
                    <a:pt x="10947" y="3769"/>
                    <a:pt x="11288" y="3855"/>
                  </a:cubicBezTo>
                  <a:cubicBezTo>
                    <a:pt x="14547" y="4692"/>
                    <a:pt x="16518" y="8026"/>
                    <a:pt x="15680" y="11287"/>
                  </a:cubicBezTo>
                  <a:cubicBezTo>
                    <a:pt x="15592" y="11628"/>
                    <a:pt x="15798" y="11975"/>
                    <a:pt x="16138" y="12064"/>
                  </a:cubicBezTo>
                  <a:cubicBezTo>
                    <a:pt x="16479" y="12150"/>
                    <a:pt x="16825" y="11945"/>
                    <a:pt x="16914" y="11605"/>
                  </a:cubicBezTo>
                  <a:cubicBezTo>
                    <a:pt x="17927" y="7663"/>
                    <a:pt x="15543" y="3635"/>
                    <a:pt x="11605" y="2622"/>
                  </a:cubicBezTo>
                  <a:cubicBezTo>
                    <a:pt x="11605" y="2622"/>
                    <a:pt x="11605" y="2622"/>
                    <a:pt x="11605" y="2622"/>
                  </a:cubicBezTo>
                  <a:close/>
                  <a:moveTo>
                    <a:pt x="9935" y="9117"/>
                  </a:moveTo>
                  <a:cubicBezTo>
                    <a:pt x="9576" y="9024"/>
                    <a:pt x="9208" y="9241"/>
                    <a:pt x="9117" y="9600"/>
                  </a:cubicBezTo>
                  <a:cubicBezTo>
                    <a:pt x="9025" y="9959"/>
                    <a:pt x="9241" y="10326"/>
                    <a:pt x="9601" y="10419"/>
                  </a:cubicBezTo>
                  <a:cubicBezTo>
                    <a:pt x="9960" y="10512"/>
                    <a:pt x="10327" y="10293"/>
                    <a:pt x="10419" y="9936"/>
                  </a:cubicBezTo>
                  <a:cubicBezTo>
                    <a:pt x="10512" y="9577"/>
                    <a:pt x="10295" y="9208"/>
                    <a:pt x="9935" y="9117"/>
                  </a:cubicBezTo>
                  <a:cubicBezTo>
                    <a:pt x="9935" y="9117"/>
                    <a:pt x="9935" y="9117"/>
                    <a:pt x="9935" y="9117"/>
                  </a:cubicBezTo>
                  <a:close/>
                  <a:moveTo>
                    <a:pt x="11369" y="10180"/>
                  </a:moveTo>
                  <a:cubicBezTo>
                    <a:pt x="11143" y="11062"/>
                    <a:pt x="10239" y="11596"/>
                    <a:pt x="9356" y="11369"/>
                  </a:cubicBezTo>
                  <a:cubicBezTo>
                    <a:pt x="8473" y="11141"/>
                    <a:pt x="7939" y="10239"/>
                    <a:pt x="8165" y="9356"/>
                  </a:cubicBezTo>
                  <a:cubicBezTo>
                    <a:pt x="8393" y="8473"/>
                    <a:pt x="9297" y="7939"/>
                    <a:pt x="10180" y="8167"/>
                  </a:cubicBezTo>
                  <a:cubicBezTo>
                    <a:pt x="11063" y="8392"/>
                    <a:pt x="11595" y="9297"/>
                    <a:pt x="11369" y="10180"/>
                  </a:cubicBezTo>
                  <a:cubicBezTo>
                    <a:pt x="11369" y="10180"/>
                    <a:pt x="11369" y="10180"/>
                    <a:pt x="11369" y="10180"/>
                  </a:cubicBezTo>
                  <a:close/>
                  <a:moveTo>
                    <a:pt x="10497" y="6932"/>
                  </a:moveTo>
                  <a:cubicBezTo>
                    <a:pt x="8934" y="6530"/>
                    <a:pt x="7334" y="7476"/>
                    <a:pt x="6932" y="9039"/>
                  </a:cubicBezTo>
                  <a:cubicBezTo>
                    <a:pt x="6529" y="10603"/>
                    <a:pt x="7477" y="12201"/>
                    <a:pt x="9039" y="12602"/>
                  </a:cubicBezTo>
                  <a:cubicBezTo>
                    <a:pt x="10602" y="13004"/>
                    <a:pt x="12203" y="12060"/>
                    <a:pt x="12603" y="10497"/>
                  </a:cubicBezTo>
                  <a:cubicBezTo>
                    <a:pt x="13005" y="8933"/>
                    <a:pt x="12061" y="7333"/>
                    <a:pt x="10497" y="6932"/>
                  </a:cubicBezTo>
                  <a:cubicBezTo>
                    <a:pt x="10497" y="6932"/>
                    <a:pt x="10497" y="6932"/>
                    <a:pt x="10497" y="6932"/>
                  </a:cubicBezTo>
                  <a:close/>
                  <a:moveTo>
                    <a:pt x="17994" y="11882"/>
                  </a:moveTo>
                  <a:cubicBezTo>
                    <a:pt x="16828" y="16417"/>
                    <a:pt x="12190" y="19159"/>
                    <a:pt x="7654" y="17994"/>
                  </a:cubicBezTo>
                  <a:cubicBezTo>
                    <a:pt x="3118" y="16827"/>
                    <a:pt x="377" y="12189"/>
                    <a:pt x="1542" y="7654"/>
                  </a:cubicBezTo>
                  <a:cubicBezTo>
                    <a:pt x="2707" y="3118"/>
                    <a:pt x="7346" y="376"/>
                    <a:pt x="11883" y="1542"/>
                  </a:cubicBezTo>
                  <a:cubicBezTo>
                    <a:pt x="16418" y="2707"/>
                    <a:pt x="19159" y="7346"/>
                    <a:pt x="17994" y="11882"/>
                  </a:cubicBezTo>
                  <a:cubicBezTo>
                    <a:pt x="17994" y="11882"/>
                    <a:pt x="17994" y="11882"/>
                    <a:pt x="17994" y="11882"/>
                  </a:cubicBezTo>
                  <a:close/>
                  <a:moveTo>
                    <a:pt x="12199" y="309"/>
                  </a:moveTo>
                  <a:cubicBezTo>
                    <a:pt x="6983" y="-1032"/>
                    <a:pt x="1649" y="2120"/>
                    <a:pt x="308" y="7337"/>
                  </a:cubicBezTo>
                  <a:cubicBezTo>
                    <a:pt x="-1032" y="12552"/>
                    <a:pt x="2120" y="17886"/>
                    <a:pt x="7335" y="19227"/>
                  </a:cubicBezTo>
                  <a:cubicBezTo>
                    <a:pt x="12553" y="20568"/>
                    <a:pt x="17886" y="17415"/>
                    <a:pt x="19227" y="12199"/>
                  </a:cubicBezTo>
                  <a:cubicBezTo>
                    <a:pt x="20568" y="6984"/>
                    <a:pt x="17414" y="1650"/>
                    <a:pt x="12199" y="309"/>
                  </a:cubicBezTo>
                  <a:cubicBezTo>
                    <a:pt x="12199" y="309"/>
                    <a:pt x="12199" y="309"/>
                    <a:pt x="12199" y="30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 bIns="19051" lIns="19051" numCol="1" rIns="19051" tIns="19051" wrap="square">
              <a:noAutofit/>
            </a:bodyPr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组合 17"/>
          <p:cNvGrpSpPr/>
          <p:nvPr/>
        </p:nvGrpSpPr>
        <p:grpSpPr>
          <a:xfrm>
            <a:off x="8929647" y="3544477"/>
            <a:ext cx="2259148" cy="2259150"/>
            <a:chOff x="6697235" y="2722365"/>
            <a:chExt cx="1694361" cy="1694362"/>
          </a:xfrm>
        </p:grpSpPr>
        <p:sp>
          <p:nvSpPr>
            <p:cNvPr id="1048726" name="Shape 2577"/>
            <p:cNvSpPr/>
            <p:nvPr/>
          </p:nvSpPr>
          <p:spPr>
            <a:xfrm>
              <a:off x="6697235" y="2722365"/>
              <a:ext cx="1694361" cy="1694362"/>
            </a:xfrm>
            <a:prstGeom prst="rect"/>
            <a:solidFill>
              <a:schemeClr val="accent2"/>
            </a:solidFill>
            <a:ln w="12700">
              <a:miter lim="400000"/>
            </a:ln>
          </p:spPr>
          <p:txBody>
            <a:bodyPr anchor="ctr" bIns="0" lIns="0" rIns="0" tIns="0"/>
            <a:p>
              <a:pPr lvl="0">
                <a:defRPr sz="3200"/>
              </a:pPr>
              <a:endParaRPr sz="4265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27" name="Shape 2582"/>
            <p:cNvSpPr/>
            <p:nvPr/>
          </p:nvSpPr>
          <p:spPr>
            <a:xfrm>
              <a:off x="6822644" y="2843012"/>
              <a:ext cx="1453067" cy="1453067"/>
            </a:xfrm>
            <a:prstGeom prst="rect"/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 bIns="0" lIns="0" numCol="1" rIns="0" tIns="0" wrap="square">
              <a:noAutofit/>
            </a:bodyPr>
            <a:p>
              <a:pPr lvl="0">
                <a:defRPr sz="3200"/>
              </a:pPr>
              <a:endParaRPr sz="4265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28" name="Shape 2584"/>
            <p:cNvSpPr/>
            <p:nvPr/>
          </p:nvSpPr>
          <p:spPr>
            <a:xfrm>
              <a:off x="7367684" y="2997968"/>
              <a:ext cx="350619" cy="370035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87" y="0"/>
                  </a:moveTo>
                  <a:cubicBezTo>
                    <a:pt x="1782" y="0"/>
                    <a:pt x="0" y="1704"/>
                    <a:pt x="0" y="3794"/>
                  </a:cubicBezTo>
                  <a:cubicBezTo>
                    <a:pt x="0" y="5057"/>
                    <a:pt x="671" y="6191"/>
                    <a:pt x="1768" y="6899"/>
                  </a:cubicBezTo>
                  <a:cubicBezTo>
                    <a:pt x="1020" y="8256"/>
                    <a:pt x="555" y="9766"/>
                    <a:pt x="555" y="11400"/>
                  </a:cubicBezTo>
                  <a:cubicBezTo>
                    <a:pt x="555" y="14404"/>
                    <a:pt x="2014" y="17071"/>
                    <a:pt x="4265" y="18873"/>
                  </a:cubicBezTo>
                  <a:lnTo>
                    <a:pt x="2912" y="20549"/>
                  </a:lnTo>
                  <a:cubicBezTo>
                    <a:pt x="2678" y="20838"/>
                    <a:pt x="2746" y="21247"/>
                    <a:pt x="3051" y="21469"/>
                  </a:cubicBezTo>
                  <a:cubicBezTo>
                    <a:pt x="3177" y="21558"/>
                    <a:pt x="3319" y="21600"/>
                    <a:pt x="3467" y="21600"/>
                  </a:cubicBezTo>
                  <a:cubicBezTo>
                    <a:pt x="3676" y="21600"/>
                    <a:pt x="3884" y="21522"/>
                    <a:pt x="4022" y="21354"/>
                  </a:cubicBezTo>
                  <a:lnTo>
                    <a:pt x="5374" y="19678"/>
                  </a:lnTo>
                  <a:cubicBezTo>
                    <a:pt x="6981" y="20649"/>
                    <a:pt x="8878" y="21222"/>
                    <a:pt x="10921" y="21222"/>
                  </a:cubicBezTo>
                  <a:cubicBezTo>
                    <a:pt x="12786" y="21222"/>
                    <a:pt x="14504" y="20712"/>
                    <a:pt x="16018" y="19892"/>
                  </a:cubicBezTo>
                  <a:lnTo>
                    <a:pt x="17197" y="21354"/>
                  </a:lnTo>
                  <a:cubicBezTo>
                    <a:pt x="17334" y="21522"/>
                    <a:pt x="17543" y="21600"/>
                    <a:pt x="17752" y="21600"/>
                  </a:cubicBezTo>
                  <a:cubicBezTo>
                    <a:pt x="17899" y="21600"/>
                    <a:pt x="18040" y="21558"/>
                    <a:pt x="18168" y="21469"/>
                  </a:cubicBezTo>
                  <a:cubicBezTo>
                    <a:pt x="18472" y="21247"/>
                    <a:pt x="18540" y="20838"/>
                    <a:pt x="18306" y="20549"/>
                  </a:cubicBezTo>
                  <a:lnTo>
                    <a:pt x="17197" y="19169"/>
                  </a:lnTo>
                  <a:cubicBezTo>
                    <a:pt x="19665" y="17372"/>
                    <a:pt x="21288" y="14570"/>
                    <a:pt x="21288" y="11400"/>
                  </a:cubicBezTo>
                  <a:cubicBezTo>
                    <a:pt x="21288" y="9707"/>
                    <a:pt x="20787" y="8143"/>
                    <a:pt x="19988" y="6751"/>
                  </a:cubicBezTo>
                  <a:cubicBezTo>
                    <a:pt x="20972" y="6036"/>
                    <a:pt x="21600" y="4985"/>
                    <a:pt x="21600" y="3794"/>
                  </a:cubicBezTo>
                  <a:cubicBezTo>
                    <a:pt x="21600" y="1704"/>
                    <a:pt x="19819" y="0"/>
                    <a:pt x="17613" y="0"/>
                  </a:cubicBezTo>
                  <a:cubicBezTo>
                    <a:pt x="16097" y="0"/>
                    <a:pt x="14739" y="822"/>
                    <a:pt x="14059" y="2086"/>
                  </a:cubicBezTo>
                  <a:cubicBezTo>
                    <a:pt x="13061" y="1782"/>
                    <a:pt x="12025" y="1577"/>
                    <a:pt x="10921" y="1577"/>
                  </a:cubicBezTo>
                  <a:cubicBezTo>
                    <a:pt x="9747" y="1577"/>
                    <a:pt x="8629" y="1809"/>
                    <a:pt x="7576" y="2152"/>
                  </a:cubicBezTo>
                  <a:cubicBezTo>
                    <a:pt x="6909" y="849"/>
                    <a:pt x="5529" y="0"/>
                    <a:pt x="3987" y="0"/>
                  </a:cubicBezTo>
                  <a:close/>
                  <a:moveTo>
                    <a:pt x="3987" y="1314"/>
                  </a:moveTo>
                  <a:cubicBezTo>
                    <a:pt x="4961" y="1314"/>
                    <a:pt x="5807" y="1858"/>
                    <a:pt x="6258" y="2661"/>
                  </a:cubicBezTo>
                  <a:cubicBezTo>
                    <a:pt x="4744" y="3390"/>
                    <a:pt x="3436" y="4445"/>
                    <a:pt x="2462" y="5749"/>
                  </a:cubicBezTo>
                  <a:cubicBezTo>
                    <a:pt x="1802" y="5282"/>
                    <a:pt x="1387" y="4582"/>
                    <a:pt x="1387" y="3794"/>
                  </a:cubicBezTo>
                  <a:cubicBezTo>
                    <a:pt x="1387" y="2430"/>
                    <a:pt x="2548" y="1314"/>
                    <a:pt x="3987" y="1314"/>
                  </a:cubicBezTo>
                  <a:close/>
                  <a:moveTo>
                    <a:pt x="17613" y="1314"/>
                  </a:moveTo>
                  <a:cubicBezTo>
                    <a:pt x="19051" y="1314"/>
                    <a:pt x="20213" y="2430"/>
                    <a:pt x="20213" y="3794"/>
                  </a:cubicBezTo>
                  <a:cubicBezTo>
                    <a:pt x="20213" y="4526"/>
                    <a:pt x="19836" y="5167"/>
                    <a:pt x="19260" y="5634"/>
                  </a:cubicBezTo>
                  <a:cubicBezTo>
                    <a:pt x="18262" y="4341"/>
                    <a:pt x="16944" y="3302"/>
                    <a:pt x="15411" y="2595"/>
                  </a:cubicBezTo>
                  <a:cubicBezTo>
                    <a:pt x="15874" y="1841"/>
                    <a:pt x="16673" y="1314"/>
                    <a:pt x="17613" y="1314"/>
                  </a:cubicBezTo>
                  <a:close/>
                  <a:moveTo>
                    <a:pt x="10921" y="2891"/>
                  </a:moveTo>
                  <a:cubicBezTo>
                    <a:pt x="15870" y="2891"/>
                    <a:pt x="19901" y="6709"/>
                    <a:pt x="19901" y="11400"/>
                  </a:cubicBezTo>
                  <a:cubicBezTo>
                    <a:pt x="19901" y="16088"/>
                    <a:pt x="15870" y="19908"/>
                    <a:pt x="10921" y="19908"/>
                  </a:cubicBezTo>
                  <a:cubicBezTo>
                    <a:pt x="5972" y="19908"/>
                    <a:pt x="1942" y="16088"/>
                    <a:pt x="1942" y="11400"/>
                  </a:cubicBezTo>
                  <a:cubicBezTo>
                    <a:pt x="1942" y="6709"/>
                    <a:pt x="5972" y="2891"/>
                    <a:pt x="10921" y="2891"/>
                  </a:cubicBezTo>
                  <a:close/>
                  <a:moveTo>
                    <a:pt x="11233" y="5782"/>
                  </a:moveTo>
                  <a:cubicBezTo>
                    <a:pt x="10850" y="5782"/>
                    <a:pt x="10540" y="6076"/>
                    <a:pt x="10540" y="6439"/>
                  </a:cubicBezTo>
                  <a:lnTo>
                    <a:pt x="10540" y="11646"/>
                  </a:lnTo>
                  <a:cubicBezTo>
                    <a:pt x="10540" y="11817"/>
                    <a:pt x="10498" y="11983"/>
                    <a:pt x="10627" y="12106"/>
                  </a:cubicBezTo>
                  <a:lnTo>
                    <a:pt x="12516" y="14011"/>
                  </a:lnTo>
                  <a:cubicBezTo>
                    <a:pt x="12652" y="14142"/>
                    <a:pt x="12823" y="14208"/>
                    <a:pt x="13002" y="14208"/>
                  </a:cubicBezTo>
                  <a:cubicBezTo>
                    <a:pt x="13178" y="14208"/>
                    <a:pt x="13404" y="14140"/>
                    <a:pt x="13539" y="14011"/>
                  </a:cubicBezTo>
                  <a:cubicBezTo>
                    <a:pt x="13812" y="13757"/>
                    <a:pt x="13878" y="13350"/>
                    <a:pt x="13608" y="13091"/>
                  </a:cubicBezTo>
                  <a:lnTo>
                    <a:pt x="11927" y="11383"/>
                  </a:lnTo>
                  <a:lnTo>
                    <a:pt x="11927" y="6439"/>
                  </a:lnTo>
                  <a:cubicBezTo>
                    <a:pt x="11927" y="6076"/>
                    <a:pt x="11617" y="5782"/>
                    <a:pt x="11233" y="5782"/>
                  </a:cubicBezTo>
                  <a:close/>
                  <a:moveTo>
                    <a:pt x="3675" y="11038"/>
                  </a:moveTo>
                  <a:cubicBezTo>
                    <a:pt x="3483" y="11038"/>
                    <a:pt x="3328" y="11184"/>
                    <a:pt x="3328" y="11367"/>
                  </a:cubicBezTo>
                  <a:cubicBezTo>
                    <a:pt x="3328" y="14029"/>
                    <a:pt x="4851" y="16507"/>
                    <a:pt x="7298" y="17822"/>
                  </a:cubicBezTo>
                  <a:cubicBezTo>
                    <a:pt x="7352" y="17851"/>
                    <a:pt x="7414" y="17855"/>
                    <a:pt x="7472" y="17855"/>
                  </a:cubicBezTo>
                  <a:cubicBezTo>
                    <a:pt x="7592" y="17855"/>
                    <a:pt x="7703" y="17798"/>
                    <a:pt x="7766" y="17691"/>
                  </a:cubicBezTo>
                  <a:cubicBezTo>
                    <a:pt x="7862" y="17533"/>
                    <a:pt x="7794" y="17335"/>
                    <a:pt x="7628" y="17247"/>
                  </a:cubicBezTo>
                  <a:cubicBezTo>
                    <a:pt x="5398" y="16048"/>
                    <a:pt x="4022" y="13791"/>
                    <a:pt x="4022" y="11367"/>
                  </a:cubicBezTo>
                  <a:cubicBezTo>
                    <a:pt x="4022" y="11184"/>
                    <a:pt x="3867" y="11038"/>
                    <a:pt x="3675" y="11038"/>
                  </a:cubicBezTo>
                  <a:close/>
                  <a:moveTo>
                    <a:pt x="9829" y="17871"/>
                  </a:moveTo>
                  <a:cubicBezTo>
                    <a:pt x="9639" y="17847"/>
                    <a:pt x="9458" y="17972"/>
                    <a:pt x="9430" y="18151"/>
                  </a:cubicBezTo>
                  <a:cubicBezTo>
                    <a:pt x="9401" y="18331"/>
                    <a:pt x="9535" y="18502"/>
                    <a:pt x="9725" y="18528"/>
                  </a:cubicBezTo>
                  <a:cubicBezTo>
                    <a:pt x="9873" y="18550"/>
                    <a:pt x="10024" y="18566"/>
                    <a:pt x="10176" y="18578"/>
                  </a:cubicBezTo>
                  <a:cubicBezTo>
                    <a:pt x="10186" y="18578"/>
                    <a:pt x="10184" y="18578"/>
                    <a:pt x="10193" y="18578"/>
                  </a:cubicBezTo>
                  <a:cubicBezTo>
                    <a:pt x="10372" y="18578"/>
                    <a:pt x="10525" y="18454"/>
                    <a:pt x="10540" y="18282"/>
                  </a:cubicBezTo>
                  <a:cubicBezTo>
                    <a:pt x="10559" y="18100"/>
                    <a:pt x="10420" y="17937"/>
                    <a:pt x="10228" y="17921"/>
                  </a:cubicBezTo>
                  <a:cubicBezTo>
                    <a:pt x="10091" y="17908"/>
                    <a:pt x="9963" y="17890"/>
                    <a:pt x="9829" y="1787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 bIns="19051" lIns="19051" numCol="1" rIns="19051" tIns="19051" wrap="square">
              <a:noAutofit/>
            </a:bodyPr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accent2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0" name="PA-组合 2"/>
          <p:cNvGrpSpPr/>
          <p:nvPr>
            <p:custDataLst>
              <p:tags r:id="rId1"/>
            </p:custDataLst>
          </p:nvPr>
        </p:nvGrpSpPr>
        <p:grpSpPr>
          <a:xfrm>
            <a:off x="1310640" y="4408170"/>
            <a:ext cx="1642745" cy="668007"/>
            <a:chOff x="5926136" y="5087195"/>
            <a:chExt cx="2774020" cy="433429"/>
          </a:xfrm>
        </p:grpSpPr>
        <p:sp>
          <p:nvSpPr>
            <p:cNvPr id="10487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5926136" y="5087195"/>
              <a:ext cx="2715044" cy="218779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b="1" dirty="0" sz="1600" lang="zh-CN">
                  <a:solidFill>
                    <a:schemeClr val="tx1"/>
                  </a:solidFill>
                  <a:cs typeface="+mn-ea"/>
                  <a:sym typeface="+mn-lt"/>
                </a:rPr>
                <a:t>系统用户</a:t>
              </a:r>
              <a:endParaRPr altLang="en-US" b="1" dirty="0" sz="1600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30" name="PA-文本框 42"/>
            <p:cNvSpPr txBox="1"/>
            <p:nvPr>
              <p:custDataLst>
                <p:tags r:id="rId3"/>
              </p:custDataLst>
            </p:nvPr>
          </p:nvSpPr>
          <p:spPr>
            <a:xfrm>
              <a:off x="5985113" y="5305965"/>
              <a:ext cx="2715043" cy="214659"/>
            </a:xfrm>
            <a:prstGeom prst="rect"/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6565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8"/>
                  <a:ea typeface="思源黑体 CN Normal" panose="020B0400000000000000" pitchFamily="34" charset="-128"/>
                </a:defRPr>
              </a:lvl1pPr>
            </a:lstStyle>
            <a:p>
              <a:pPr algn="ctr"/>
              <a:r>
                <a:rPr altLang="en-US" dirty="0" sz="1200" lang="zh-CN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用户基本信息</a:t>
              </a:r>
              <a:endParaRPr altLang="en-US" dirty="0" sz="12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48731" name="标题 11"/>
          <p:cNvSpPr txBox="1"/>
          <p:nvPr/>
        </p:nvSpPr>
        <p:spPr>
          <a:xfrm>
            <a:off x="2611120" y="2165350"/>
            <a:ext cx="3371850" cy="796925"/>
          </a:xfrm>
          <a:prstGeom prst="rect"/>
        </p:spPr>
        <p:txBody>
          <a:bodyPr bIns="45720" lIns="91440" rIns="91440" tIns="45720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altLang="en-US" b="1" dirty="0" sz="1600" 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放映厅（链表）</a:t>
            </a:r>
            <a:endParaRPr altLang="en-US" b="1" dirty="0" sz="1600" lang="zh-CN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32" name="标题 11"/>
          <p:cNvSpPr txBox="1"/>
          <p:nvPr/>
        </p:nvSpPr>
        <p:spPr>
          <a:xfrm>
            <a:off x="6820535" y="1607820"/>
            <a:ext cx="3371850" cy="796925"/>
          </a:xfrm>
          <a:prstGeom prst="rect"/>
        </p:spPr>
        <p:txBody>
          <a:bodyPr bIns="45720" lIns="91440" rIns="91440" tIns="45720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en-US" dirty="0" sz="1200" 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放映厅基本信息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33" name="标题 11"/>
          <p:cNvSpPr txBox="1"/>
          <p:nvPr/>
        </p:nvSpPr>
        <p:spPr>
          <a:xfrm>
            <a:off x="6820535" y="2327910"/>
            <a:ext cx="3371850" cy="796925"/>
          </a:xfrm>
          <a:prstGeom prst="rect"/>
        </p:spPr>
        <p:txBody>
          <a:bodyPr bIns="45720" lIns="91440" rIns="91440" tIns="45720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en-US" dirty="0" sz="1200" 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座位链表入口</a:t>
            </a:r>
            <a:r>
              <a:rPr altLang="zh-CN" dirty="0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altLang="en-US" dirty="0" sz="1200" 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座位（链表）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1" name="PA-组合 2"/>
          <p:cNvGrpSpPr/>
          <p:nvPr>
            <p:custDataLst>
              <p:tags r:id="rId4"/>
            </p:custDataLst>
          </p:nvPr>
        </p:nvGrpSpPr>
        <p:grpSpPr>
          <a:xfrm>
            <a:off x="9244330" y="4408170"/>
            <a:ext cx="1642745" cy="668007"/>
            <a:chOff x="5926136" y="5087195"/>
            <a:chExt cx="2774020" cy="433429"/>
          </a:xfrm>
        </p:grpSpPr>
        <p:sp>
          <p:nvSpPr>
            <p:cNvPr id="1048734" name="PA-文本框 6"/>
            <p:cNvSpPr txBox="1"/>
            <p:nvPr>
              <p:custDataLst>
                <p:tags r:id="rId5"/>
              </p:custDataLst>
            </p:nvPr>
          </p:nvSpPr>
          <p:spPr>
            <a:xfrm>
              <a:off x="5926136" y="5087195"/>
              <a:ext cx="2715044" cy="218779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b="1" dirty="0" sz="1600" lang="zh-CN">
                  <a:solidFill>
                    <a:schemeClr val="tx1"/>
                  </a:solidFill>
                  <a:cs typeface="+mn-ea"/>
                  <a:sym typeface="+mn-lt"/>
                </a:rPr>
                <a:t>销售记录</a:t>
              </a:r>
              <a:endParaRPr altLang="en-US" b="1" dirty="0" sz="1600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35" name="PA-文本框 42"/>
            <p:cNvSpPr txBox="1"/>
            <p:nvPr>
              <p:custDataLst>
                <p:tags r:id="rId6"/>
              </p:custDataLst>
            </p:nvPr>
          </p:nvSpPr>
          <p:spPr>
            <a:xfrm>
              <a:off x="5985113" y="5305965"/>
              <a:ext cx="2715043" cy="214659"/>
            </a:xfrm>
            <a:prstGeom prst="rect"/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6565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8"/>
                  <a:ea typeface="思源黑体 CN Normal" panose="020B0400000000000000" pitchFamily="34" charset="-128"/>
                </a:defRPr>
              </a:lvl1pPr>
            </a:lstStyle>
            <a:p>
              <a:pPr algn="ctr"/>
              <a:r>
                <a:rPr altLang="en-US" dirty="0" sz="1200" lang="zh-CN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销售记录链表</a:t>
              </a:r>
              <a:endParaRPr altLang="en-US" dirty="0" sz="12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" name="PA-组合 2"/>
          <p:cNvGrpSpPr/>
          <p:nvPr>
            <p:custDataLst>
              <p:tags r:id="rId7"/>
            </p:custDataLst>
          </p:nvPr>
        </p:nvGrpSpPr>
        <p:grpSpPr>
          <a:xfrm>
            <a:off x="6457950" y="4408170"/>
            <a:ext cx="1642745" cy="668007"/>
            <a:chOff x="5926136" y="5087195"/>
            <a:chExt cx="2774020" cy="433429"/>
          </a:xfrm>
        </p:grpSpPr>
        <p:sp>
          <p:nvSpPr>
            <p:cNvPr id="1048736" name="PA-文本框 6"/>
            <p:cNvSpPr txBox="1"/>
            <p:nvPr>
              <p:custDataLst>
                <p:tags r:id="rId8"/>
              </p:custDataLst>
            </p:nvPr>
          </p:nvSpPr>
          <p:spPr>
            <a:xfrm>
              <a:off x="5926136" y="5087195"/>
              <a:ext cx="2715044" cy="218779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b="1" dirty="0" sz="1600" lang="en-US">
                  <a:solidFill>
                    <a:schemeClr val="tx1"/>
                  </a:solidFill>
                  <a:cs typeface="+mn-ea"/>
                  <a:sym typeface="+mn-lt"/>
                </a:rPr>
                <a:t>    </a:t>
              </a:r>
              <a:r>
                <a:rPr altLang="en-US" b="1" dirty="0" sz="1600" lang="zh-CN">
                  <a:solidFill>
                    <a:schemeClr val="tx1"/>
                  </a:solidFill>
                  <a:cs typeface="+mn-ea"/>
                  <a:sym typeface="+mn-lt"/>
                </a:rPr>
                <a:t>演出计划</a:t>
              </a:r>
              <a:endParaRPr altLang="en-US" b="1" dirty="0" sz="1600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37" name="PA-文本框 42"/>
            <p:cNvSpPr txBox="1"/>
            <p:nvPr>
              <p:custDataLst>
                <p:tags r:id="rId9"/>
              </p:custDataLst>
            </p:nvPr>
          </p:nvSpPr>
          <p:spPr>
            <a:xfrm>
              <a:off x="5985113" y="5305965"/>
              <a:ext cx="2715043" cy="214659"/>
            </a:xfrm>
            <a:prstGeom prst="rect"/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6565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8"/>
                  <a:ea typeface="思源黑体 CN Normal" panose="020B0400000000000000" pitchFamily="34" charset="-128"/>
                </a:defRPr>
              </a:lvl1pPr>
            </a:lstStyle>
            <a:p>
              <a:pPr algn="ctr"/>
              <a:r>
                <a:rPr altLang="zh-CN" dirty="0" sz="1200" lang="en-US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   </a:t>
              </a:r>
              <a:r>
                <a:rPr altLang="en-US" dirty="0" sz="1200" lang="zh-CN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信息</a:t>
              </a:r>
              <a:r>
                <a:rPr altLang="zh-CN" dirty="0" sz="1200" lang="en-US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+</a:t>
              </a:r>
              <a:r>
                <a:rPr altLang="en-US" dirty="0" sz="1200" lang="zh-CN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票链表入口</a:t>
              </a:r>
              <a:endParaRPr altLang="en-US" dirty="0" sz="12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3" name="PA-组合 2"/>
          <p:cNvGrpSpPr/>
          <p:nvPr>
            <p:custDataLst>
              <p:tags r:id="rId10"/>
            </p:custDataLst>
          </p:nvPr>
        </p:nvGrpSpPr>
        <p:grpSpPr>
          <a:xfrm>
            <a:off x="3972560" y="4408170"/>
            <a:ext cx="1642745" cy="668007"/>
            <a:chOff x="5926136" y="5087195"/>
            <a:chExt cx="2774020" cy="433429"/>
          </a:xfrm>
        </p:grpSpPr>
        <p:sp>
          <p:nvSpPr>
            <p:cNvPr id="1048738" name="PA-文本框 6"/>
            <p:cNvSpPr txBox="1"/>
            <p:nvPr>
              <p:custDataLst>
                <p:tags r:id="rId11"/>
              </p:custDataLst>
            </p:nvPr>
          </p:nvSpPr>
          <p:spPr>
            <a:xfrm>
              <a:off x="5926136" y="5087195"/>
              <a:ext cx="2715044" cy="218779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b="1" dirty="0" sz="1600" lang="zh-CN">
                  <a:solidFill>
                    <a:schemeClr val="tx1"/>
                  </a:solidFill>
                  <a:cs typeface="+mn-ea"/>
                  <a:sym typeface="+mn-lt"/>
                </a:rPr>
                <a:t>剧目</a:t>
              </a:r>
              <a:endParaRPr altLang="en-US" b="1" dirty="0" sz="1600" 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48739" name="PA-文本框 42"/>
            <p:cNvSpPr txBox="1"/>
            <p:nvPr>
              <p:custDataLst>
                <p:tags r:id="rId12"/>
              </p:custDataLst>
            </p:nvPr>
          </p:nvSpPr>
          <p:spPr>
            <a:xfrm>
              <a:off x="5985113" y="5305965"/>
              <a:ext cx="2715043" cy="214659"/>
            </a:xfrm>
            <a:prstGeom prst="rect"/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6565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8"/>
                  <a:ea typeface="思源黑体 CN Normal" panose="020B0400000000000000" pitchFamily="34" charset="-128"/>
                </a:defRPr>
              </a:lvl1pPr>
            </a:lstStyle>
            <a:p>
              <a:pPr algn="ctr"/>
              <a:r>
                <a:rPr altLang="en-US" dirty="0" sz="1200" lang="zh-CN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剧目链表</a:t>
              </a:r>
              <a:endParaRPr altLang="en-US" dirty="0" sz="12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3145734" name="直接箭头连接符 45"/>
          <p:cNvCxnSpPr>
            <a:cxnSpLocks/>
          </p:cNvCxnSpPr>
          <p:nvPr/>
        </p:nvCxnSpPr>
        <p:spPr>
          <a:xfrm flipV="1">
            <a:off x="5027930" y="1920240"/>
            <a:ext cx="1138555" cy="35242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箭头连接符 46"/>
          <p:cNvCxnSpPr>
            <a:cxnSpLocks/>
          </p:cNvCxnSpPr>
          <p:nvPr/>
        </p:nvCxnSpPr>
        <p:spPr>
          <a:xfrm>
            <a:off x="5027930" y="2282190"/>
            <a:ext cx="1152525" cy="30480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1000"/>
                            </p:stCondLst>
                            <p:childTnLst>
                              <p:par>
                                <p:cTn decel="100000" fill="hold" id="21" nodeType="afterEffect" presetClass="entr" presetID="4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350" fill="hold" id="23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50" fill="hold" id="24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50" fill="hold" id="25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350" id="26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1500"/>
                            </p:stCondLst>
                            <p:childTnLst>
                              <p:par>
                                <p:cTn decel="100000" fill="hold" id="28" nodeType="afterEffect" presetClass="entr" presetID="4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350" fill="hold" id="3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50" fill="hold" id="31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50" fill="hold" id="32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350" id="33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id="35" nodeType="afterEffect" presetClass="entr" presetID="4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350" fill="hold" id="37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50" fill="hold" id="38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50" fill="hold" id="39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350" id="4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2500"/>
                            </p:stCondLst>
                            <p:childTnLst>
                              <p:par>
                                <p:cTn decel="100000" fill="hold" id="42" nodeType="afterEffect" presetClass="entr" presetID="4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350" fill="hold" id="44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50" fill="hold" id="45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50" fill="hold" id="46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350" id="47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52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6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58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1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2"/>
                                        <p:tgtEl>
                                          <p:spTgt spid="104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3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64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6"/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7"/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8"/>
                                        <p:tgtEl>
                                          <p:spTgt spid="104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9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2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4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5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7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 bldLvl="0" animBg="1"/>
      <p:bldP spid="1048718" grpId="0" animBg="1"/>
      <p:bldP spid="1048719" grpId="0" animBg="1"/>
      <p:bldP spid="1048731" grpId="0"/>
      <p:bldP spid="1048732" grpId="0"/>
      <p:bldP spid="10487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PA-任意多边形 5"/>
          <p:cNvSpPr/>
          <p:nvPr>
            <p:custDataLst>
              <p:tags r:id="rId1"/>
            </p:custDataLst>
          </p:nvPr>
        </p:nvSpPr>
        <p:spPr bwMode="auto">
          <a:xfrm rot="4052704">
            <a:off x="8204233" y="1838246"/>
            <a:ext cx="4243607" cy="3522585"/>
          </a:xfrm>
          <a:custGeom>
            <a:avLst/>
            <a:gdLst>
              <a:gd name="T0" fmla="*/ 252 w 1712"/>
              <a:gd name="T1" fmla="*/ 203 h 1411"/>
              <a:gd name="T2" fmla="*/ 1444 w 1712"/>
              <a:gd name="T3" fmla="*/ 415 h 1411"/>
              <a:gd name="T4" fmla="*/ 208 w 1712"/>
              <a:gd name="T5" fmla="*/ 1355 h 1411"/>
              <a:gd name="T6" fmla="*/ 252 w 1712"/>
              <a:gd name="T7" fmla="*/ 203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2" h="1411">
                <a:moveTo>
                  <a:pt x="252" y="203"/>
                </a:moveTo>
                <a:cubicBezTo>
                  <a:pt x="499" y="0"/>
                  <a:pt x="1176" y="35"/>
                  <a:pt x="1444" y="415"/>
                </a:cubicBezTo>
                <a:cubicBezTo>
                  <a:pt x="1712" y="795"/>
                  <a:pt x="412" y="1411"/>
                  <a:pt x="208" y="1355"/>
                </a:cubicBezTo>
                <a:cubicBezTo>
                  <a:pt x="4" y="1299"/>
                  <a:pt x="0" y="411"/>
                  <a:pt x="252" y="203"/>
                </a:cubicBezTo>
                <a:close/>
              </a:path>
            </a:pathLst>
          </a:custGeom>
          <a:blipFill rotWithShape="0" dpi="0">
            <a:blip xmlns:r="http://schemas.openxmlformats.org/officeDocument/2006/relationships" r:embed="rId2" cstate="screen"/>
            <a:srcRect/>
            <a:stretch>
              <a:fillRect/>
            </a:stretch>
          </a:blip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cs typeface="+mn-ea"/>
              <a:sym typeface="+mn-lt"/>
            </a:endParaRPr>
          </a:p>
        </p:txBody>
      </p:sp>
      <p:grpSp>
        <p:nvGrpSpPr>
          <p:cNvPr id="97" name="PA-组合 1"/>
          <p:cNvGrpSpPr/>
          <p:nvPr>
            <p:custDataLst>
              <p:tags r:id="rId3"/>
            </p:custDataLst>
          </p:nvPr>
        </p:nvGrpSpPr>
        <p:grpSpPr>
          <a:xfrm>
            <a:off x="4304154" y="1509039"/>
            <a:ext cx="4184401" cy="2092880"/>
            <a:chOff x="1145528" y="1557229"/>
            <a:chExt cx="4184401" cy="2092880"/>
          </a:xfrm>
        </p:grpSpPr>
        <p:sp>
          <p:nvSpPr>
            <p:cNvPr id="1048744" name="PA-文本框 4"/>
            <p:cNvSpPr txBox="1"/>
            <p:nvPr>
              <p:custDataLst>
                <p:tags r:id="rId4"/>
              </p:custDataLst>
            </p:nvPr>
          </p:nvSpPr>
          <p:spPr>
            <a:xfrm>
              <a:off x="1145528" y="1557229"/>
              <a:ext cx="2138157" cy="128524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sz="8000" lang="en-US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</a:t>
              </a:r>
              <a:endParaRPr altLang="en-US" sz="8000" lang="zh-CN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745" name="PA-文本框 7"/>
            <p:cNvSpPr txBox="1"/>
            <p:nvPr>
              <p:custDataLst>
                <p:tags r:id="rId5"/>
              </p:custDataLst>
            </p:nvPr>
          </p:nvSpPr>
          <p:spPr>
            <a:xfrm>
              <a:off x="1237441" y="2880668"/>
              <a:ext cx="4092488" cy="76944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sz="4400" lang="zh-CN" spc="3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观点辩证</a:t>
              </a:r>
              <a:endParaRPr altLang="en-US" sz="4400" lang="zh-CN" spc="3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746" name="PA-文本框 9"/>
          <p:cNvSpPr txBox="1"/>
          <p:nvPr>
            <p:custDataLst>
              <p:tags r:id="rId6"/>
            </p:custDataLst>
          </p:nvPr>
        </p:nvSpPr>
        <p:spPr>
          <a:xfrm>
            <a:off x="4396067" y="3856245"/>
            <a:ext cx="4092488" cy="37084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en-US" dirty="0" sz="1400" lang="zh-CN">
                <a:latin typeface="+mn-lt"/>
                <a:ea typeface="+mn-ea"/>
                <a:cs typeface="+mn-ea"/>
                <a:sym typeface="+mn-lt"/>
              </a:rPr>
              <a:t>组内成员在编码时出现的问题和解决办法</a:t>
            </a:r>
            <a:endParaRPr altLang="en-US" dirty="0" sz="1400" lang="zh-CN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8" name="组合 12"/>
          <p:cNvGrpSpPr/>
          <p:nvPr/>
        </p:nvGrpSpPr>
        <p:grpSpPr>
          <a:xfrm flipH="1">
            <a:off x="0" y="0"/>
            <a:ext cx="4148650" cy="7937425"/>
            <a:chOff x="8054223" y="0"/>
            <a:chExt cx="4148650" cy="7937425"/>
          </a:xfrm>
        </p:grpSpPr>
        <p:sp>
          <p:nvSpPr>
            <p:cNvPr id="1048747" name="菱形 7"/>
            <p:cNvSpPr/>
            <p:nvPr/>
          </p:nvSpPr>
          <p:spPr>
            <a:xfrm>
              <a:off x="8662469" y="2972736"/>
              <a:ext cx="1478778" cy="1478778"/>
            </a:xfrm>
            <a:prstGeom prst="diamond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748" name="菱形 8"/>
            <p:cNvSpPr/>
            <p:nvPr/>
          </p:nvSpPr>
          <p:spPr>
            <a:xfrm>
              <a:off x="8054223" y="460971"/>
              <a:ext cx="1216492" cy="1216492"/>
            </a:xfrm>
            <a:prstGeom prst="diamond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749" name="任意多边形: 形状 34"/>
            <p:cNvSpPr/>
            <p:nvPr/>
          </p:nvSpPr>
          <p:spPr>
            <a:xfrm>
              <a:off x="8725549" y="0"/>
              <a:ext cx="3477323" cy="3634164"/>
            </a:xfrm>
            <a:custGeom>
              <a:avLst/>
              <a:gdLst>
                <a:gd name="connsiteX0" fmla="*/ 1887582 w 3477323"/>
                <a:gd name="connsiteY0" fmla="*/ 0 h 3634164"/>
                <a:gd name="connsiteX1" fmla="*/ 3477323 w 3477323"/>
                <a:gd name="connsiteY1" fmla="*/ 0 h 3634164"/>
                <a:gd name="connsiteX2" fmla="*/ 3477323 w 3477323"/>
                <a:gd name="connsiteY2" fmla="*/ 1890398 h 3634164"/>
                <a:gd name="connsiteX3" fmla="*/ 1739800 w 3477323"/>
                <a:gd name="connsiteY3" fmla="*/ 3634164 h 3634164"/>
                <a:gd name="connsiteX4" fmla="*/ 0 w 3477323"/>
                <a:gd name="connsiteY4" fmla="*/ 1894364 h 363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323" h="3634164">
                  <a:moveTo>
                    <a:pt x="1887582" y="0"/>
                  </a:moveTo>
                  <a:lnTo>
                    <a:pt x="3477323" y="0"/>
                  </a:lnTo>
                  <a:lnTo>
                    <a:pt x="3477323" y="1890398"/>
                  </a:lnTo>
                  <a:lnTo>
                    <a:pt x="1739800" y="3634164"/>
                  </a:lnTo>
                  <a:lnTo>
                    <a:pt x="0" y="1894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750" name="任意多边形: 形状 35"/>
            <p:cNvSpPr/>
            <p:nvPr/>
          </p:nvSpPr>
          <p:spPr>
            <a:xfrm>
              <a:off x="8723274" y="2045028"/>
              <a:ext cx="3479599" cy="4812973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  <p:sp>
          <p:nvSpPr>
            <p:cNvPr id="1048751" name="任意多边形: 形状 36"/>
            <p:cNvSpPr/>
            <p:nvPr/>
          </p:nvSpPr>
          <p:spPr>
            <a:xfrm>
              <a:off x="9790074" y="3111827"/>
              <a:ext cx="2412799" cy="4825598"/>
            </a:xfrm>
            <a:custGeom>
              <a:avLst/>
              <a:gdLst>
                <a:gd name="connsiteX0" fmla="*/ 2412799 w 2412799"/>
                <a:gd name="connsiteY0" fmla="*/ 0 h 4825598"/>
                <a:gd name="connsiteX1" fmla="*/ 2412799 w 2412799"/>
                <a:gd name="connsiteY1" fmla="*/ 4825598 h 4825598"/>
                <a:gd name="connsiteX2" fmla="*/ 0 w 2412799"/>
                <a:gd name="connsiteY2" fmla="*/ 2412799 h 482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799" h="4825598">
                  <a:moveTo>
                    <a:pt x="2412799" y="0"/>
                  </a:moveTo>
                  <a:lnTo>
                    <a:pt x="2412799" y="4825598"/>
                  </a:lnTo>
                  <a:lnTo>
                    <a:pt x="0" y="24127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2" presetSubtype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"/>
                                        <p:tgtEl>
                                          <p:spTgt spid="104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id="11" nodeType="withEffect" presetClass="path" presetID="42" presetSubtype="0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3555 -0.04583 L -4.79167E-6 0.00023 " pathEditMode="relative" ptsTypes="">
                                      <p:cBhvr>
                                        <p:cTn dur="1000" fill="hold" id="12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decel="100000" fill="hold" grpId="0" id="13" nodeType="withEffect" presetClass="entr" presetID="2" presetSubtype="2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 fill="hold" id="15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 fill="hold" id="16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3" grpId="0" animBg="1"/>
      <p:bldP spid="10487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21"/>
          <p:cNvGrpSpPr/>
          <p:nvPr/>
        </p:nvGrpSpPr>
        <p:grpSpPr>
          <a:xfrm>
            <a:off x="5993" y="-715337"/>
            <a:ext cx="12207675" cy="7574924"/>
            <a:chOff x="-4802" y="-715337"/>
            <a:chExt cx="12207675" cy="7574924"/>
          </a:xfrm>
        </p:grpSpPr>
        <p:grpSp>
          <p:nvGrpSpPr>
            <p:cNvPr id="103" name="组合 22"/>
            <p:cNvGrpSpPr/>
            <p:nvPr/>
          </p:nvGrpSpPr>
          <p:grpSpPr>
            <a:xfrm>
              <a:off x="-4802" y="0"/>
              <a:ext cx="12196802" cy="6859587"/>
              <a:chOff x="-1625" y="0"/>
              <a:chExt cx="12196802" cy="6859587"/>
            </a:xfrm>
          </p:grpSpPr>
          <p:sp>
            <p:nvSpPr>
              <p:cNvPr id="1048755" name="矩形 25"/>
              <p:cNvSpPr/>
              <p:nvPr/>
            </p:nvSpPr>
            <p:spPr>
              <a:xfrm rot="5400000">
                <a:off x="2666981" y="-2668606"/>
                <a:ext cx="6859587" cy="12196800"/>
              </a:xfrm>
              <a:prstGeom prst="rect"/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  <p:sp>
            <p:nvSpPr>
              <p:cNvPr id="1048756" name="矩形 26"/>
              <p:cNvSpPr/>
              <p:nvPr/>
            </p:nvSpPr>
            <p:spPr>
              <a:xfrm rot="5400000">
                <a:off x="2874800" y="-2668605"/>
                <a:ext cx="6443954" cy="121968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>
                  <a:cs typeface="+mn-ea"/>
                  <a:sym typeface="+mn-lt"/>
                </a:endParaRPr>
              </a:p>
            </p:txBody>
          </p:sp>
        </p:grpSp>
        <p:sp>
          <p:nvSpPr>
            <p:cNvPr id="1048757" name="任意多边形: 形状 35"/>
            <p:cNvSpPr/>
            <p:nvPr/>
          </p:nvSpPr>
          <p:spPr>
            <a:xfrm>
              <a:off x="6877878" y="-715337"/>
              <a:ext cx="5324995" cy="7365520"/>
            </a:xfrm>
            <a:custGeom>
              <a:avLst/>
              <a:gdLst>
                <a:gd name="connsiteX0" fmla="*/ 3479599 w 3479599"/>
                <a:gd name="connsiteY0" fmla="*/ 0 h 4812973"/>
                <a:gd name="connsiteX1" fmla="*/ 3479599 w 3479599"/>
                <a:gd name="connsiteY1" fmla="*/ 4812973 h 4812973"/>
                <a:gd name="connsiteX2" fmla="*/ 1333374 w 3479599"/>
                <a:gd name="connsiteY2" fmla="*/ 4812973 h 4812973"/>
                <a:gd name="connsiteX3" fmla="*/ 0 w 3479599"/>
                <a:gd name="connsiteY3" fmla="*/ 3479599 h 481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599" h="4812973">
                  <a:moveTo>
                    <a:pt x="3479599" y="0"/>
                  </a:moveTo>
                  <a:lnTo>
                    <a:pt x="3479599" y="4812973"/>
                  </a:lnTo>
                  <a:lnTo>
                    <a:pt x="1333374" y="4812973"/>
                  </a:lnTo>
                  <a:lnTo>
                    <a:pt x="0" y="3479599"/>
                  </a:lnTo>
                  <a:close/>
                </a:path>
              </a:pathLst>
            </a:custGeom>
            <a:solidFill>
              <a:schemeClr val="bg1">
                <a:lumMod val="9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/>
              <a:endParaRPr altLang="en-US" lang="zh-CN">
                <a:cs typeface="+mn-ea"/>
                <a:sym typeface="+mn-lt"/>
              </a:endParaRPr>
            </a:p>
          </p:txBody>
        </p:sp>
      </p:grpSp>
      <p:sp>
        <p:nvSpPr>
          <p:cNvPr id="1048758" name="PA-文本框 42"/>
          <p:cNvSpPr txBox="1"/>
          <p:nvPr>
            <p:custDataLst>
              <p:tags r:id="rId1"/>
            </p:custDataLst>
          </p:nvPr>
        </p:nvSpPr>
        <p:spPr>
          <a:xfrm>
            <a:off x="8559437" y="2707749"/>
            <a:ext cx="2970115" cy="410845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en-US" b="1" dirty="0" sz="16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不完全熟悉对链表运用</a:t>
            </a:r>
            <a:endParaRPr altLang="en-US" b="1" dirty="0" sz="1600" 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59" name="PA-文本框 42"/>
          <p:cNvSpPr txBox="1"/>
          <p:nvPr>
            <p:custDataLst>
              <p:tags r:id="rId2"/>
            </p:custDataLst>
          </p:nvPr>
        </p:nvSpPr>
        <p:spPr>
          <a:xfrm>
            <a:off x="8559437" y="4584525"/>
            <a:ext cx="2970115" cy="1370965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altLang="en-US" b="1" dirty="0" sz="16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部分功能未完全实现：</a:t>
            </a:r>
            <a:r>
              <a:rPr altLang="en-US" dirty="0" sz="16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在删除已生成的剧目后，再添加新剧目不能添加到已删除剧目的ID。（ID不能重复利用）</a:t>
            </a:r>
            <a:endParaRPr altLang="en-US" dirty="0" sz="1600" 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60" name="PA-文本框 42"/>
          <p:cNvSpPr txBox="1"/>
          <p:nvPr>
            <p:custDataLst>
              <p:tags r:id="rId3"/>
            </p:custDataLst>
          </p:nvPr>
        </p:nvSpPr>
        <p:spPr>
          <a:xfrm>
            <a:off x="641786" y="2707749"/>
            <a:ext cx="2970115" cy="730885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altLang="en-US" b="1" dirty="0" sz="16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对多个头文件中函数的调用不熟悉，开始时重复写了些函数。</a:t>
            </a:r>
            <a:endParaRPr altLang="en-US" b="1" dirty="0" sz="1600" 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61" name="PA-文本框 42"/>
          <p:cNvSpPr txBox="1"/>
          <p:nvPr>
            <p:custDataLst>
              <p:tags r:id="rId4"/>
            </p:custDataLst>
          </p:nvPr>
        </p:nvSpPr>
        <p:spPr>
          <a:xfrm>
            <a:off x="641786" y="4584525"/>
            <a:ext cx="2970115" cy="730885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altLang="en-US" b="1" dirty="0" sz="1600" 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整合小组成员发来的每日成果时，相互把增加的代码覆盖掉。</a:t>
            </a:r>
            <a:endParaRPr altLang="en-US" b="1" dirty="0" sz="1600" 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62" name="矩形 15"/>
          <p:cNvSpPr/>
          <p:nvPr/>
        </p:nvSpPr>
        <p:spPr>
          <a:xfrm>
            <a:off x="5530950" y="1622936"/>
            <a:ext cx="1057075" cy="4571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kumimoji="1" lang="zh-CN">
              <a:cs typeface="+mn-ea"/>
              <a:sym typeface="+mn-lt"/>
            </a:endParaRPr>
          </a:p>
        </p:txBody>
      </p:sp>
      <p:sp>
        <p:nvSpPr>
          <p:cNvPr id="1048763" name="TextBox 7"/>
          <p:cNvSpPr txBox="1"/>
          <p:nvPr/>
        </p:nvSpPr>
        <p:spPr>
          <a:xfrm>
            <a:off x="5293360" y="499808"/>
            <a:ext cx="1605280" cy="521970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en-US" dirty="0" sz="2800" lang="zh-CN">
                <a:cs typeface="+mn-ea"/>
                <a:sym typeface="+mn-lt"/>
              </a:rPr>
              <a:t>出现问题</a:t>
            </a:r>
            <a:endParaRPr altLang="en-US" dirty="0" sz="2800" lang="zh-CN">
              <a:cs typeface="+mn-ea"/>
              <a:sym typeface="+mn-lt"/>
            </a:endParaRPr>
          </a:p>
        </p:txBody>
      </p:sp>
      <p:sp>
        <p:nvSpPr>
          <p:cNvPr id="1048764" name="矩形 17"/>
          <p:cNvSpPr/>
          <p:nvPr/>
        </p:nvSpPr>
        <p:spPr>
          <a:xfrm>
            <a:off x="3117448" y="1108147"/>
            <a:ext cx="5957104" cy="414020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en-US" dirty="0" sz="1400" lang="zh-CN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组内找出覆盖性问题集中讨论</a:t>
            </a:r>
            <a:endParaRPr altLang="en-US" dirty="0" sz="1400" lang="zh-CN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65" name="菱形 18"/>
          <p:cNvSpPr/>
          <p:nvPr/>
        </p:nvSpPr>
        <p:spPr>
          <a:xfrm>
            <a:off x="4142336" y="2236837"/>
            <a:ext cx="3834301" cy="3834301"/>
          </a:xfrm>
          <a:prstGeom prst="diamond"/>
          <a:blipFill>
            <a:blip xmlns:r="http://schemas.openxmlformats.org/officeDocument/2006/relationships"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66" name="菱形 19"/>
          <p:cNvSpPr/>
          <p:nvPr/>
        </p:nvSpPr>
        <p:spPr>
          <a:xfrm>
            <a:off x="3747848" y="5029923"/>
            <a:ext cx="1228688" cy="1228688"/>
          </a:xfrm>
          <a:prstGeom prst="diamond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67" name="菱形 20"/>
          <p:cNvSpPr/>
          <p:nvPr/>
        </p:nvSpPr>
        <p:spPr>
          <a:xfrm>
            <a:off x="6957295" y="2084728"/>
            <a:ext cx="742454" cy="742454"/>
          </a:xfrm>
          <a:prstGeom prst="diamond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2" presetSubtype="2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7"/>
                                        <p:tgtEl>
                                          <p:spTgt spid="104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2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10"/>
                                        <p:tgtEl>
                                          <p:spTgt spid="104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3"/>
                                        <p:tgtEl>
                                          <p:spTgt spid="104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22" presetSubtype="8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6"/>
                                        <p:tgtEl>
                                          <p:spTgt spid="104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750" id="19"/>
                                        <p:tgtEl>
                                          <p:spTgt spid="104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0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22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23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26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27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30"/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31"/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8" grpId="0"/>
      <p:bldP spid="1048759" grpId="0"/>
      <p:bldP spid="1048760" grpId="0"/>
      <p:bldP spid="1048761" grpId="0"/>
      <p:bldP spid="1048764" grpId="0"/>
      <p:bldP spid="1048765" grpId="0" bldLvl="0" animBg="1"/>
      <p:bldP spid="1048766" grpId="0" bldLvl="0" animBg="1"/>
      <p:bldP spid="1048767" grpId="0" bldLvl="0" animBg="1"/>
    </p:bldLst>
  </p:timing>
</p:sld>
</file>

<file path=ppt/tags/tag1.xml><?xml version="1.0" encoding="utf-8"?>
<p:tagLst xmlns:p="http://schemas.openxmlformats.org/presentationml/2006/main">
  <p:tag name="PA" val="v5.1.0"/>
</p:tagLst>
</file>

<file path=ppt/tags/tag10.xml><?xml version="1.0" encoding="utf-8"?>
<p:tagLst xmlns:p="http://schemas.openxmlformats.org/presentationml/2006/main">
  <p:tag name="PA" val="v5.1.2"/>
</p:tagLst>
</file>

<file path=ppt/tags/tag11.xml><?xml version="1.0" encoding="utf-8"?>
<p:tagLst xmlns:p="http://schemas.openxmlformats.org/presentationml/2006/main">
  <p:tag name="PA" val="v5.1.2"/>
</p:tagLst>
</file>

<file path=ppt/tags/tag12.xml><?xml version="1.0" encoding="utf-8"?>
<p:tagLst xmlns:p="http://schemas.openxmlformats.org/presentationml/2006/main">
  <p:tag name="PA" val="v5.1.0"/>
</p:tagLst>
</file>

<file path=ppt/tags/tag13.xml><?xml version="1.0" encoding="utf-8"?>
<p:tagLst xmlns:p="http://schemas.openxmlformats.org/presentationml/2006/main">
  <p:tag name="PA" val="v5.1.2"/>
</p:tagLst>
</file>

<file path=ppt/tags/tag14.xml><?xml version="1.0" encoding="utf-8"?>
<p:tagLst xmlns:p="http://schemas.openxmlformats.org/presentationml/2006/main">
  <p:tag name="PA" val="v5.1.2"/>
</p:tagLst>
</file>

<file path=ppt/tags/tag15.xml><?xml version="1.0" encoding="utf-8"?>
<p:tagLst xmlns:p="http://schemas.openxmlformats.org/presentationml/2006/main">
  <p:tag name="PA" val="v5.1.2"/>
</p:tagLst>
</file>

<file path=ppt/tags/tag16.xml><?xml version="1.0" encoding="utf-8"?>
<p:tagLst xmlns:p="http://schemas.openxmlformats.org/presentationml/2006/main">
  <p:tag name="PA" val="v5.1.2"/>
</p:tagLst>
</file>

<file path=ppt/tags/tag17.xml><?xml version="1.0" encoding="utf-8"?>
<p:tagLst xmlns:p="http://schemas.openxmlformats.org/presentationml/2006/main">
  <p:tag name="PA" val="v5.1.2"/>
</p:tagLst>
</file>

<file path=ppt/tags/tag18.xml><?xml version="1.0" encoding="utf-8"?>
<p:tagLst xmlns:p="http://schemas.openxmlformats.org/presentationml/2006/main">
  <p:tag name="PA" val="v5.1.2"/>
</p:tagLst>
</file>

<file path=ppt/tags/tag19.xml><?xml version="1.0" encoding="utf-8"?>
<p:tagLst xmlns:p="http://schemas.openxmlformats.org/presentationml/2006/main">
  <p:tag name="PA" val="v5.1.0"/>
</p:tagLst>
</file>

<file path=ppt/tags/tag2.xml><?xml version="1.0" encoding="utf-8"?>
<p:tagLst xmlns:p="http://schemas.openxmlformats.org/presentationml/2006/main">
  <p:tag name="PA" val="v5.0.5"/>
</p:tagLst>
</file>

<file path=ppt/tags/tag20.xml><?xml version="1.0" encoding="utf-8"?>
<p:tagLst xmlns:p="http://schemas.openxmlformats.org/presentationml/2006/main">
  <p:tag name="PA" val="v5.1.0"/>
</p:tagLst>
</file>

<file path=ppt/tags/tag21.xml><?xml version="1.0" encoding="utf-8"?>
<p:tagLst xmlns:p="http://schemas.openxmlformats.org/presentationml/2006/main">
  <p:tag name="PA" val="v5.1.0"/>
</p:tagLst>
</file>

<file path=ppt/tags/tag22.xml><?xml version="1.0" encoding="utf-8"?>
<p:tagLst xmlns:p="http://schemas.openxmlformats.org/presentationml/2006/main">
  <p:tag name="PA" val="v5.1.0"/>
</p:tagLst>
</file>

<file path=ppt/tags/tag23.xml><?xml version="1.0" encoding="utf-8"?>
<p:tagLst xmlns:p="http://schemas.openxmlformats.org/presentationml/2006/main">
  <p:tag name="PA" val="v5.1.0"/>
</p:tagLst>
</file>

<file path=ppt/tags/tag24.xml><?xml version="1.0" encoding="utf-8"?>
<p:tagLst xmlns:p="http://schemas.openxmlformats.org/presentationml/2006/main">
  <p:tag name="PA" val="v5.1.0"/>
</p:tagLst>
</file>

<file path=ppt/tags/tag25.xml><?xml version="1.0" encoding="utf-8"?>
<p:tagLst xmlns:p="http://schemas.openxmlformats.org/presentationml/2006/main">
  <p:tag name="PA" val="v5.1.0"/>
</p:tagLst>
</file>

<file path=ppt/tags/tag26.xml><?xml version="1.0" encoding="utf-8"?>
<p:tagLst xmlns:p="http://schemas.openxmlformats.org/presentationml/2006/main">
  <p:tag name="PA" val="v5.1.0"/>
</p:tagLst>
</file>

<file path=ppt/tags/tag27.xml><?xml version="1.0" encoding="utf-8"?>
<p:tagLst xmlns:p="http://schemas.openxmlformats.org/presentationml/2006/main">
  <p:tag name="PA" val="v5.1.0"/>
</p:tagLst>
</file>

<file path=ppt/tags/tag28.xml><?xml version="1.0" encoding="utf-8"?>
<p:tagLst xmlns:p="http://schemas.openxmlformats.org/presentationml/2006/main">
  <p:tag name="PA" val="v5.1.0"/>
</p:tagLst>
</file>

<file path=ppt/tags/tag29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0.5"/>
</p:tagLst>
</file>

<file path=ppt/tags/tag30.xml><?xml version="1.0" encoding="utf-8"?>
<p:tagLst xmlns:p="http://schemas.openxmlformats.org/presentationml/2006/main">
  <p:tag name="PA" val="v5.1.0"/>
</p:tagLst>
</file>

<file path=ppt/tags/tag31.xml><?xml version="1.0" encoding="utf-8"?>
<p:tagLst xmlns:p="http://schemas.openxmlformats.org/presentationml/2006/main">
  <p:tag name="PA" val="v5.1.0"/>
</p:tagLst>
</file>

<file path=ppt/tags/tag32.xml><?xml version="1.0" encoding="utf-8"?>
<p:tagLst xmlns:p="http://schemas.openxmlformats.org/presentationml/2006/main">
  <p:tag name="PA" val="v5.1.0"/>
</p:tagLst>
</file>

<file path=ppt/tags/tag33.xml><?xml version="1.0" encoding="utf-8"?>
<p:tagLst xmlns:p="http://schemas.openxmlformats.org/presentationml/2006/main">
  <p:tag name="PA" val="v5.1.0"/>
</p:tagLst>
</file>

<file path=ppt/tags/tag34.xml><?xml version="1.0" encoding="utf-8"?>
<p:tagLst xmlns:p="http://schemas.openxmlformats.org/presentationml/2006/main">
  <p:tag name="PA" val="v5.1.0"/>
</p:tagLst>
</file>

<file path=ppt/tags/tag35.xml><?xml version="1.0" encoding="utf-8"?>
<p:tagLst xmlns:p="http://schemas.openxmlformats.org/presentationml/2006/main">
  <p:tag name="PA" val="v5.1.0"/>
</p:tagLst>
</file>

<file path=ppt/tags/tag36.xml><?xml version="1.0" encoding="utf-8"?>
<p:tagLst xmlns:p="http://schemas.openxmlformats.org/presentationml/2006/main">
  <p:tag name="PA" val="v5.1.0"/>
</p:tagLst>
</file>

<file path=ppt/tags/tag37.xml><?xml version="1.0" encoding="utf-8"?>
<p:tagLst xmlns:p="http://schemas.openxmlformats.org/presentationml/2006/main">
  <p:tag name="PA" val="v5.1.0"/>
</p:tagLst>
</file>

<file path=ppt/tags/tag38.xml><?xml version="1.0" encoding="utf-8"?>
<p:tagLst xmlns:p="http://schemas.openxmlformats.org/presentationml/2006/main">
  <p:tag name="PA" val="v5.1.0"/>
</p:tagLst>
</file>

<file path=ppt/tags/tag39.xml><?xml version="1.0" encoding="utf-8"?>
<p:tagLst xmlns:p="http://schemas.openxmlformats.org/presentationml/2006/main">
  <p:tag name="PA" val="v5.1.0"/>
</p:tagLst>
</file>

<file path=ppt/tags/tag4.xml><?xml version="1.0" encoding="utf-8"?>
<p:tagLst xmlns:p="http://schemas.openxmlformats.org/presentationml/2006/main">
  <p:tag name="PA" val="v5.0.5"/>
</p:tagLst>
</file>

<file path=ppt/tags/tag40.xml><?xml version="1.0" encoding="utf-8"?>
<p:tagLst xmlns:p="http://schemas.openxmlformats.org/presentationml/2006/main">
  <p:tag name="PA" val="v5.1.0"/>
</p:tagLst>
</file>

<file path=ppt/tags/tag41.xml><?xml version="1.0" encoding="utf-8"?>
<p:tagLst xmlns:p="http://schemas.openxmlformats.org/presentationml/2006/main">
  <p:tag name="PA" val="v5.1.0"/>
</p:tagLst>
</file>

<file path=ppt/tags/tag42.xml><?xml version="1.0" encoding="utf-8"?>
<p:tagLst xmlns:p="http://schemas.openxmlformats.org/presentationml/2006/main">
  <p:tag name="PA" val="v5.1.0"/>
</p:tagLst>
</file>

<file path=ppt/tags/tag43.xml><?xml version="1.0" encoding="utf-8"?>
<p:tagLst xmlns:p="http://schemas.openxmlformats.org/presentationml/2006/main">
  <p:tag name="PA" val="v5.1.0"/>
</p:tagLst>
</file>

<file path=ppt/tags/tag44.xml><?xml version="1.0" encoding="utf-8"?>
<p:tagLst xmlns:p="http://schemas.openxmlformats.org/presentationml/2006/main">
  <p:tag name="PA" val="v5.1.0"/>
</p:tagLst>
</file>

<file path=ppt/tags/tag45.xml><?xml version="1.0" encoding="utf-8"?>
<p:tagLst xmlns:p="http://schemas.openxmlformats.org/presentationml/2006/main">
  <p:tag name="PA" val="v5.1.0"/>
</p:tagLst>
</file>

<file path=ppt/tags/tag46.xml><?xml version="1.0" encoding="utf-8"?>
<p:tagLst xmlns:p="http://schemas.openxmlformats.org/presentationml/2006/main">
  <p:tag name="PA" val="v5.1.0"/>
</p:tagLst>
</file>

<file path=ppt/tags/tag47.xml><?xml version="1.0" encoding="utf-8"?>
<p:tagLst xmlns:p="http://schemas.openxmlformats.org/presentationml/2006/main">
  <p:tag name="PA" val="v5.1.0"/>
</p:tagLst>
</file>

<file path=ppt/tags/tag48.xml><?xml version="1.0" encoding="utf-8"?>
<p:tagLst xmlns:p="http://schemas.openxmlformats.org/presentationml/2006/main">
  <p:tag name="PA" val="v5.1.0"/>
</p:tagLst>
</file>

<file path=ppt/tags/tag49.xml><?xml version="1.0" encoding="utf-8"?>
<p:tagLst xmlns:p="http://schemas.openxmlformats.org/presentationml/2006/main">
  <p:tag name="PA" val="v5.1.2"/>
</p:tagLst>
</file>

<file path=ppt/tags/tag5.xml><?xml version="1.0" encoding="utf-8"?>
<p:tagLst xmlns:p="http://schemas.openxmlformats.org/presentationml/2006/main">
  <p:tag name="PA" val="v5.1.1"/>
</p:tagLst>
</file>

<file path=ppt/tags/tag50.xml><?xml version="1.0" encoding="utf-8"?>
<p:tagLst xmlns:p="http://schemas.openxmlformats.org/presentationml/2006/main">
  <p:tag name="PA" val="v5.1.2"/>
</p:tagLst>
</file>

<file path=ppt/tags/tag51.xml><?xml version="1.0" encoding="utf-8"?>
<p:tagLst xmlns:p="http://schemas.openxmlformats.org/presentationml/2006/main">
  <p:tag name="PA" val="v5.1.2"/>
</p:tagLst>
</file>

<file path=ppt/tags/tag52.xml><?xml version="1.0" encoding="utf-8"?>
<p:tagLst xmlns:p="http://schemas.openxmlformats.org/presentationml/2006/main">
  <p:tag name="PA" val="v5.1.2"/>
</p:tagLst>
</file>

<file path=ppt/tags/tag53.xml><?xml version="1.0" encoding="utf-8"?>
<p:tagLst xmlns:p="http://schemas.openxmlformats.org/presentationml/2006/main">
  <p:tag name="PA" val="v5.1.0"/>
</p:tagLst>
</file>

<file path=ppt/tags/tag54.xml><?xml version="1.0" encoding="utf-8"?>
<p:tagLst xmlns:p="http://schemas.openxmlformats.org/presentationml/2006/main">
  <p:tag name="PA" val="v5.1.0"/>
</p:tagLst>
</file>

<file path=ppt/tags/tag55.xml><?xml version="1.0" encoding="utf-8"?>
<p:tagLst xmlns:p="http://schemas.openxmlformats.org/presentationml/2006/main">
  <p:tag name="PA" val="v5.1.0"/>
</p:tagLst>
</file>

<file path=ppt/tags/tag56.xml><?xml version="1.0" encoding="utf-8"?>
<p:tagLst xmlns:p="http://schemas.openxmlformats.org/presentationml/2006/main">
  <p:tag name="PA" val="v5.1.0"/>
</p:tagLst>
</file>

<file path=ppt/tags/tag57.xml><?xml version="1.0" encoding="utf-8"?>
<p:tagLst xmlns:p="http://schemas.openxmlformats.org/presentationml/2006/main">
  <p:tag name="PA" val="v5.1.0"/>
</p:tagLst>
</file>

<file path=ppt/tags/tag58.xml><?xml version="1.0" encoding="utf-8"?>
<p:tagLst xmlns:p="http://schemas.openxmlformats.org/presentationml/2006/main">
  <p:tag name="PA" val="v3.0.0"/>
</p:tagLst>
</file>

<file path=ppt/tags/tag59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5.0.5"/>
</p:tagLst>
</file>

<file path=ppt/tags/tag60.xml><?xml version="1.0" encoding="utf-8"?>
<p:tagLst xmlns:p="http://schemas.openxmlformats.org/presentationml/2006/main">
  <p:tag name="PA" val="v3.0.0"/>
</p:tagLst>
</file>

<file path=ppt/tags/tag61.xml><?xml version="1.0" encoding="utf-8"?>
<p:tagLst xmlns:p="http://schemas.openxmlformats.org/presentationml/2006/main">
  <p:tag name="PA" val="v3.0.0"/>
</p:tagLst>
</file>

<file path=ppt/tags/tag62.xml><?xml version="1.0" encoding="utf-8"?>
<p:tagLst xmlns:p="http://schemas.openxmlformats.org/presentationml/2006/main">
  <p:tag name="PA" val="v3.0.0"/>
</p:tagLst>
</file>

<file path=ppt/tags/tag63.xml><?xml version="1.0" encoding="utf-8"?>
<p:tagLst xmlns:p="http://schemas.openxmlformats.org/presentationml/2006/main">
  <p:tag name="PA" val="v3.0.0"/>
</p:tagLst>
</file>

<file path=ppt/tags/tag64.xml><?xml version="1.0" encoding="utf-8"?>
<p:tagLst xmlns:p="http://schemas.openxmlformats.org/presentationml/2006/main">
  <p:tag name="PA" val="v3.0.0"/>
</p:tagLst>
</file>

<file path=ppt/tags/tag65.xml><?xml version="1.0" encoding="utf-8"?>
<p:tagLst xmlns:p="http://schemas.openxmlformats.org/presentationml/2006/main">
  <p:tag name="PA" val="v3.0.0"/>
</p:tagLst>
</file>

<file path=ppt/tags/tag66.xml><?xml version="1.0" encoding="utf-8"?>
<p:tagLst xmlns:p="http://schemas.openxmlformats.org/presentationml/2006/main">
  <p:tag name="PA" val="v3.0.0"/>
</p:tagLst>
</file>

<file path=ppt/tags/tag67.xml><?xml version="1.0" encoding="utf-8"?>
<p:tagLst xmlns:p="http://schemas.openxmlformats.org/presentationml/2006/main">
  <p:tag name="PA" val="v3.0.0"/>
</p:tagLst>
</file>

<file path=ppt/tags/tag68.xml><?xml version="1.0" encoding="utf-8"?>
<p:tagLst xmlns:p="http://schemas.openxmlformats.org/presentationml/2006/main">
  <p:tag name="PA" val="v3.0.0"/>
</p:tagLst>
</file>

<file path=ppt/tags/tag69.xml><?xml version="1.0" encoding="utf-8"?>
<p:tagLst xmlns:p="http://schemas.openxmlformats.org/presentationml/2006/main">
  <p:tag name="PA" val="v5.1.2"/>
</p:tagLst>
</file>

<file path=ppt/tags/tag7.xml><?xml version="1.0" encoding="utf-8"?>
<p:tagLst xmlns:p="http://schemas.openxmlformats.org/presentationml/2006/main">
  <p:tag name="PA" val="v5.0.5"/>
</p:tagLst>
</file>

<file path=ppt/tags/tag70.xml><?xml version="1.0" encoding="utf-8"?>
<p:tagLst xmlns:p="http://schemas.openxmlformats.org/presentationml/2006/main">
  <p:tag name="PA" val="v5.1.2"/>
</p:tagLst>
</file>

<file path=ppt/tags/tag71.xml><?xml version="1.0" encoding="utf-8"?>
<p:tagLst xmlns:p="http://schemas.openxmlformats.org/presentationml/2006/main">
  <p:tag name="PA" val="v5.1.2"/>
</p:tagLst>
</file>

<file path=ppt/tags/tag72.xml><?xml version="1.0" encoding="utf-8"?>
<p:tagLst xmlns:p="http://schemas.openxmlformats.org/presentationml/2006/main">
  <p:tag name="PA" val="v5.1.2"/>
</p:tagLst>
</file>

<file path=ppt/tags/tag73.xml><?xml version="1.0" encoding="utf-8"?>
<p:tagLst xmlns:p="http://schemas.openxmlformats.org/presentationml/2006/main">
  <p:tag name="PA" val="v5.1.0"/>
</p:tagLst>
</file>

<file path=ppt/tags/tag74.xml><?xml version="1.0" encoding="utf-8"?>
<p:tagLst xmlns:p="http://schemas.openxmlformats.org/presentationml/2006/main">
  <p:tag name="PA" val="v5.1.0"/>
</p:tagLst>
</file>

<file path=ppt/tags/tag75.xml><?xml version="1.0" encoding="utf-8"?>
<p:tagLst xmlns:p="http://schemas.openxmlformats.org/presentationml/2006/main">
  <p:tag name="PA" val="v5.1.0"/>
</p:tagLst>
</file>

<file path=ppt/tags/tag76.xml><?xml version="1.0" encoding="utf-8"?>
<p:tagLst xmlns:p="http://schemas.openxmlformats.org/presentationml/2006/main">
  <p:tag name="PA" val="v5.1.0"/>
</p:tagLst>
</file>

<file path=ppt/tags/tag77.xml><?xml version="1.0" encoding="utf-8"?>
<p:tagLst xmlns:p="http://schemas.openxmlformats.org/presentationml/2006/main">
  <p:tag name="PA" val="v5.1.0"/>
</p:tagLst>
</file>

<file path=ppt/tags/tag78.xml><?xml version="1.0" encoding="utf-8"?>
<p:tagLst xmlns:p="http://schemas.openxmlformats.org/presentationml/2006/main">
  <p:tag name="PA" val="v5.1.1"/>
</p:tagLst>
</file>

<file path=ppt/tags/tag79.xml><?xml version="1.0" encoding="utf-8"?>
<p:tagLst xmlns:p="http://schemas.openxmlformats.org/presentationml/2006/main">
  <p:tag name="PA" val="v5.1.1"/>
</p:tagLst>
</file>

<file path=ppt/tags/tag8.xml><?xml version="1.0" encoding="utf-8"?>
<p:tagLst xmlns:p="http://schemas.openxmlformats.org/presentationml/2006/main">
  <p:tag name="PA" val="v5.1.2"/>
</p:tagLst>
</file>

<file path=ppt/tags/tag80.xml><?xml version="1.0" encoding="utf-8"?>
<p:tagLst xmlns:p="http://schemas.openxmlformats.org/presentationml/2006/main">
  <p:tag name="PA" val="v5.1.0"/>
</p:tagLst>
</file>

<file path=ppt/tags/tag81.xml><?xml version="1.0" encoding="utf-8"?>
<p:tagLst xmlns:p="http://schemas.openxmlformats.org/presentationml/2006/main">
  <p:tag name="PA" val="v5.1.0"/>
</p:tagLst>
</file>

<file path=ppt/tags/tag82.xml><?xml version="1.0" encoding="utf-8"?>
<p:tagLst xmlns:p="http://schemas.openxmlformats.org/presentationml/2006/main">
  <p:tag name="PA" val="v5.1.0"/>
</p:tagLst>
</file>

<file path=ppt/tags/tag83.xml><?xml version="1.0" encoding="utf-8"?>
<p:tagLst xmlns:p="http://schemas.openxmlformats.org/presentationml/2006/main">
  <p:tag name="PA" val="v5.1.0"/>
</p:tagLst>
</file>

<file path=ppt/tags/tag84.xml><?xml version="1.0" encoding="utf-8"?>
<p:tagLst xmlns:p="http://schemas.openxmlformats.org/presentationml/2006/main">
  <p:tag name="PA" val="v5.1.0"/>
</p:tagLst>
</file>

<file path=ppt/tags/tag85.xml><?xml version="1.0" encoding="utf-8"?>
<p:tagLst xmlns:p="http://schemas.openxmlformats.org/presentationml/2006/main">
  <p:tag name="PA" val="v5.1.2"/>
</p:tagLst>
</file>

<file path=ppt/tags/tag86.xml><?xml version="1.0" encoding="utf-8"?>
<p:tagLst xmlns:p="http://schemas.openxmlformats.org/presentationml/2006/main">
  <p:tag name="PA" val="v5.1.2"/>
</p:tagLst>
</file>

<file path=ppt/tags/tag87.xml><?xml version="1.0" encoding="utf-8"?>
<p:tagLst xmlns:p="http://schemas.openxmlformats.org/presentationml/2006/main">
  <p:tag name="PA" val="v5.1.2"/>
</p:tagLst>
</file>

<file path=ppt/tags/tag88.xml><?xml version="1.0" encoding="utf-8"?>
<p:tagLst xmlns:p="http://schemas.openxmlformats.org/presentationml/2006/main">
  <p:tag name="PA" val="v5.1.2"/>
</p:tagLst>
</file>

<file path=ppt/tags/tag9.xml><?xml version="1.0" encoding="utf-8"?>
<p:tagLst xmlns:p="http://schemas.openxmlformats.org/presentationml/2006/main">
  <p:tag name="PA" val="v5.1.2"/>
</p:tagLst>
</file>

<file path=ppt/theme/theme1.xml><?xml version="1.0" encoding="utf-8"?>
<a:theme xmlns:a="http://schemas.openxmlformats.org/drawingml/2006/main" name="第一PPT，www.1ppt.com">
  <a:themeElements>
    <a:clrScheme name="自定义 1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84CA"/>
      </a:accent1>
      <a:accent2>
        <a:srgbClr val="3A3B3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t4phkh5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Manager>第一PPT</Manager>
  <Company>第一PPT，www.1ppt.com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毕业设计</dc:title>
  <dc:creator>第一PPT</dc:creator>
  <cp:lastModifiedBy>声之色</cp:lastModifiedBy>
  <dcterms:created xsi:type="dcterms:W3CDTF">2019-04-30T15:14:00Z</dcterms:created>
  <dcterms:modified xsi:type="dcterms:W3CDTF">2023-03-15T04:08:39Z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A4CBDD1D4CBD409BAFBBDBD1EBB6794A</vt:lpwstr>
  </property>
  <property fmtid="{D5CDD505-2E9C-101B-9397-08002B2CF9AE}" pid="3" name="KSOProductBuildVer">
    <vt:lpwstr>2052-11.1.0.12970</vt:lpwstr>
  </property>
</Properties>
</file>