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4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6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1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3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B3B0-02EB-4B13-9694-D92F47484E4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7B11-E450-45FB-8E54-04BFE81D5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0883" y="534838"/>
            <a:ext cx="1621766" cy="162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784</a:t>
            </a:r>
            <a:br>
              <a:rPr lang="en-US" altLang="ko-KR" dirty="0" smtClean="0"/>
            </a:br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0883" y="3795623"/>
            <a:ext cx="1621766" cy="162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W(</a:t>
            </a:r>
            <a:r>
              <a:rPr lang="en-US" altLang="ko-KR" dirty="0" err="1" smtClean="0"/>
              <a:t>argmax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65275" y="1618891"/>
            <a:ext cx="1621766" cy="162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꺾인 연결선 7"/>
          <p:cNvCxnSpPr>
            <a:stCxn id="4" idx="3"/>
            <a:endCxn id="6" idx="1"/>
          </p:cNvCxnSpPr>
          <p:nvPr/>
        </p:nvCxnSpPr>
        <p:spPr>
          <a:xfrm>
            <a:off x="2432649" y="1345721"/>
            <a:ext cx="1532626" cy="1084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 flipV="1">
            <a:off x="2432649" y="2429774"/>
            <a:ext cx="1532626" cy="2176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08784" y="1618891"/>
            <a:ext cx="1621766" cy="162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attention score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3"/>
            <a:endCxn id="16" idx="1"/>
          </p:cNvCxnSpPr>
          <p:nvPr/>
        </p:nvCxnSpPr>
        <p:spPr>
          <a:xfrm>
            <a:off x="5587041" y="2429774"/>
            <a:ext cx="72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7901" y="2156604"/>
            <a:ext cx="88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Softmax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501659" y="2246762"/>
            <a:ext cx="8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Dot product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>
            <a:stCxn id="4" idx="2"/>
            <a:endCxn id="5" idx="0"/>
          </p:cNvCxnSpPr>
          <p:nvPr/>
        </p:nvCxnSpPr>
        <p:spPr>
          <a:xfrm>
            <a:off x="1621766" y="2156604"/>
            <a:ext cx="0" cy="163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245" y="2840547"/>
            <a:ext cx="8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dot product, </a:t>
            </a:r>
            <a:r>
              <a:rPr lang="en-US" altLang="ko-KR" sz="1000" dirty="0" err="1" smtClean="0"/>
              <a:t>argmax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3876135" y="3778370"/>
            <a:ext cx="1621766" cy="162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</a:t>
            </a:r>
            <a:r>
              <a:rPr lang="en-US" altLang="ko-KR" dirty="0" smtClean="0"/>
              <a:t>W</a:t>
            </a:r>
            <a:endParaRPr lang="ko-KR" altLang="en-US" dirty="0" smtClean="0"/>
          </a:p>
        </p:txBody>
      </p:sp>
      <p:cxnSp>
        <p:nvCxnSpPr>
          <p:cNvPr id="29" name="꺾인 연결선 28"/>
          <p:cNvCxnSpPr>
            <a:stCxn id="28" idx="1"/>
            <a:endCxn id="5" idx="0"/>
          </p:cNvCxnSpPr>
          <p:nvPr/>
        </p:nvCxnSpPr>
        <p:spPr>
          <a:xfrm rot="10800000">
            <a:off x="1621767" y="3795623"/>
            <a:ext cx="2254369" cy="793630"/>
          </a:xfrm>
          <a:prstGeom prst="bentConnector4">
            <a:avLst>
              <a:gd name="adj1" fmla="val 9438"/>
              <a:gd name="adj2" fmla="val 128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75406" y="1372670"/>
            <a:ext cx="88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Sum = 1</a:t>
            </a:r>
            <a:endParaRPr lang="ko-KR" altLang="en-US" sz="1000" dirty="0"/>
          </a:p>
        </p:txBody>
      </p:sp>
      <p:cxnSp>
        <p:nvCxnSpPr>
          <p:cNvPr id="34" name="꺾인 연결선 33"/>
          <p:cNvCxnSpPr>
            <a:stCxn id="4" idx="3"/>
            <a:endCxn id="39" idx="1"/>
          </p:cNvCxnSpPr>
          <p:nvPr/>
        </p:nvCxnSpPr>
        <p:spPr>
          <a:xfrm flipV="1">
            <a:off x="2432649" y="1068238"/>
            <a:ext cx="7484853" cy="27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6" idx="3"/>
            <a:endCxn id="39" idx="1"/>
          </p:cNvCxnSpPr>
          <p:nvPr/>
        </p:nvCxnSpPr>
        <p:spPr>
          <a:xfrm flipV="1">
            <a:off x="7930550" y="1068238"/>
            <a:ext cx="1986952" cy="1361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917502" y="257355"/>
            <a:ext cx="1621766" cy="162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input_dataset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79765" y="633990"/>
            <a:ext cx="8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Dot product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897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CheongWoon Hyung</dc:creator>
  <cp:lastModifiedBy>CheongWoon Hyung</cp:lastModifiedBy>
  <cp:revision>2</cp:revision>
  <dcterms:created xsi:type="dcterms:W3CDTF">2020-10-23T08:02:06Z</dcterms:created>
  <dcterms:modified xsi:type="dcterms:W3CDTF">2020-10-23T08:34:14Z</dcterms:modified>
</cp:coreProperties>
</file>