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3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0EE32-E55A-446E-8789-7F546CB17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74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6D688-6C9B-2644-9549-248201907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10"/>
            <a:ext cx="10190071" cy="1617680"/>
          </a:xfrm>
        </p:spPr>
        <p:txBody>
          <a:bodyPr anchor="b">
            <a:normAutofit/>
          </a:bodyPr>
          <a:lstStyle/>
          <a:p>
            <a:r>
              <a:rPr lang="en-AE" dirty="0">
                <a:solidFill>
                  <a:srgbClr val="FFFFFF"/>
                </a:solidFill>
              </a:rPr>
              <a:t>SA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30CC1-4C04-0040-B451-6E779C4E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3105306"/>
            <a:ext cx="9781327" cy="3021092"/>
          </a:xfrm>
        </p:spPr>
        <p:txBody>
          <a:bodyPr anchor="t">
            <a:normAutofit/>
          </a:bodyPr>
          <a:lstStyle/>
          <a:p>
            <a:pPr algn="l"/>
            <a:r>
              <a:rPr lang="en-AE" b="1" dirty="0">
                <a:solidFill>
                  <a:srgbClr val="FFFFFF"/>
                </a:solidFill>
              </a:rPr>
              <a:t>Group-Members </a:t>
            </a:r>
          </a:p>
          <a:p>
            <a:pPr marL="457200" indent="-457200" algn="l">
              <a:buAutoNum type="arabicPeriod"/>
            </a:pPr>
            <a:r>
              <a:rPr lang="en-AE" b="1" dirty="0">
                <a:solidFill>
                  <a:srgbClr val="FFFFFF"/>
                </a:solidFill>
              </a:rPr>
              <a:t>Ghidiom Nughusse </a:t>
            </a:r>
          </a:p>
          <a:p>
            <a:pPr marL="457200" indent="-457200" algn="l">
              <a:buAutoNum type="arabicPeriod"/>
            </a:pPr>
            <a:r>
              <a:rPr lang="en-AE" b="1" dirty="0">
                <a:solidFill>
                  <a:srgbClr val="FFFFFF"/>
                </a:solidFill>
              </a:rPr>
              <a:t>Meron Tedros </a:t>
            </a:r>
          </a:p>
          <a:p>
            <a:pPr marL="457200" indent="-457200" algn="l">
              <a:buAutoNum type="arabicPeriod"/>
            </a:pPr>
            <a:r>
              <a:rPr lang="en-AE" b="1" dirty="0">
                <a:solidFill>
                  <a:srgbClr val="FFFFFF"/>
                </a:solidFill>
              </a:rPr>
              <a:t>Samuel Melake </a:t>
            </a:r>
          </a:p>
          <a:p>
            <a:pPr marL="457200" indent="-457200" algn="l">
              <a:buAutoNum type="arabicPeriod"/>
            </a:pPr>
            <a:r>
              <a:rPr lang="en-AE" b="1" dirty="0">
                <a:solidFill>
                  <a:srgbClr val="FFFFFF"/>
                </a:solidFill>
              </a:rPr>
              <a:t>Yafet Weldegabir </a:t>
            </a: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8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5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6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7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7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4" name="Rectangle 3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5" name="Rectangle 3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6" name="Rectangle 39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DEDD78-5121-1F4A-BE40-AD98938F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10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7" name="Group 41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8" name="Freeform: Shape 44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45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46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47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48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50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4" name="Freeform: Shape 43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66" name="Graphic 3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67" name="Freeform: Shape 5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5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9" name="Freeform: Shape 5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5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D07CE51-A39D-F944-9DE9-210F43F7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301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A964-5D00-AA47-82BD-AF200FA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AE" dirty="0"/>
              <a:t>hat would we do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BADA-CF19-BC42-90FC-560DB2DF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565910"/>
            <a:ext cx="11612880" cy="49269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Redis: for frequently searched product, shopping-cart</a:t>
            </a:r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Elastic Search: for searching product using any related data of a product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AE" dirty="0"/>
              <a:t>ecurity: between microservices and client side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AE" dirty="0"/>
              <a:t>dd shipping, Product-Review </a:t>
            </a:r>
            <a:r>
              <a:rPr lang="en-US" dirty="0"/>
              <a:t>and</a:t>
            </a:r>
            <a:r>
              <a:rPr lang="en-AE" dirty="0"/>
              <a:t> payment microservices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Add CI-CD: Jenkins </a:t>
            </a:r>
          </a:p>
          <a:p>
            <a:pPr marL="514350" indent="-514350">
              <a:buFont typeface="+mj-lt"/>
              <a:buAutoNum type="arabicPeriod"/>
            </a:pPr>
            <a:endParaRPr lang="en-AE" dirty="0"/>
          </a:p>
          <a:p>
            <a:pPr marL="514350" indent="-514350">
              <a:buFont typeface="+mj-lt"/>
              <a:buAutoNum type="arabicPeriod"/>
            </a:pPr>
            <a:endParaRPr lang="en-AE" dirty="0"/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3128950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1B2130"/>
      </a:dk2>
      <a:lt2>
        <a:srgbClr val="F0F0F3"/>
      </a:lt2>
      <a:accent1>
        <a:srgbClr val="9FA812"/>
      </a:accent1>
      <a:accent2>
        <a:srgbClr val="D19325"/>
      </a:accent2>
      <a:accent3>
        <a:srgbClr val="6CB220"/>
      </a:accent3>
      <a:accent4>
        <a:srgbClr val="1798D5"/>
      </a:accent4>
      <a:accent5>
        <a:srgbClr val="295BE7"/>
      </a:accent5>
      <a:accent6>
        <a:srgbClr val="482DD9"/>
      </a:accent6>
      <a:hlink>
        <a:srgbClr val="473F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62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SA FINAL PROJECT </vt:lpstr>
      <vt:lpstr>PowerPoint Presentation</vt:lpstr>
      <vt:lpstr>What would we do different?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FINAL PROJECT </dc:title>
  <dc:creator>Ghidiom Nughusse Beraki</dc:creator>
  <cp:lastModifiedBy>Ghidiom Nughusse Beraki</cp:lastModifiedBy>
  <cp:revision>9</cp:revision>
  <dcterms:created xsi:type="dcterms:W3CDTF">2021-10-22T01:44:42Z</dcterms:created>
  <dcterms:modified xsi:type="dcterms:W3CDTF">2021-10-22T14:59:01Z</dcterms:modified>
</cp:coreProperties>
</file>