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8"/>
    <p:restoredTop sz="94696"/>
  </p:normalViewPr>
  <p:slideViewPr>
    <p:cSldViewPr snapToGrid="0">
      <p:cViewPr>
        <p:scale>
          <a:sx n="110" d="100"/>
          <a:sy n="110" d="100"/>
        </p:scale>
        <p:origin x="49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FFB4-A7BB-CFE3-ECA4-F6F7D4D94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91A8-6486-A4E2-B96D-A8992DDC5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1EF6-CC63-0FD2-4CFC-3AD63457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9BC0-F1FE-2FCE-8881-5A0640C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180E-7114-1DAF-B3A9-E52D2FFC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1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45FA-7E7E-5ABE-7DD4-484C73F0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C7A90-B51A-4A97-A925-15318BFF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BCA4-BAFE-ABDC-F9CD-EB0855A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4DA0-0C1F-44DE-48C2-57A76E64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3D2FA-CEFF-0DEA-E860-76140676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9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6F8CA-2EC2-83BF-E779-128305084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51556-2F5A-B1B2-4CCD-302BC41DE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0D0F0-5F32-C2DA-2547-1893EDBE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7A74A-4287-08F6-07BF-219F2F18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C736-1B4E-7637-46EC-1FA72221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542C-C9A3-5BB0-FBF0-0E44E9C2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37B6-05F1-1135-1D5D-036DA34D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5C31-86C9-2784-9C9E-7927EBF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BC137-ED51-44B0-8367-DCB8F24E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11EBF-550D-C2F3-13B9-7B9D3496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1157-0D91-1523-E8C8-BE912449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42DA-FC25-E899-F1D6-C7276857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24A7-235C-1B60-F22D-0BCEF0DA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5845-7505-8368-9DC6-AF3BC217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31A6-D53C-63A3-B658-B61E76F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3225-22BC-5DFB-8DA7-1FB99140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92A-6576-88C5-C991-EA2F6223C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96685-7710-1581-550C-36F91C67E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BDA49-0B5D-068A-E642-13DDCB1A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8101E-2615-F861-88E1-E6C92DB2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A8DC6-E8A1-274A-DF6D-7136F793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2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3A29-544C-3511-29B5-748092F2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EFB10-6973-D3BD-2F38-ECCE3D83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57228-C0C7-74BD-0A8B-4B011EAF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1E837-1840-1B2E-924B-6E79401B1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E9670-D333-FE1A-F9B0-C374F1908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A2581-3ECF-E692-E99C-9D714D20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28C01-84F0-AD6A-C2DA-8495EDC4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EBC62-2F33-B321-27C1-3396DF37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8AA8-F322-ADFA-B809-5FE7FA6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3B69F-CD78-7E24-5571-A4A16C4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E9F22-3E9A-F246-AEF7-2A4238F6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4559C-7864-873C-2316-B474D8BE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ACD54-0026-31AF-DAFC-FB3B1C2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3B394-3802-6CBE-9E97-21623FD1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B6A5D-5205-E3A4-7C6B-DC2489E7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5C6A-9EE2-8C94-1325-48C6CCCB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36DF-93C6-EAEB-B610-8DF8C5F0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6E08-B0DD-714E-D8CE-2066B5A5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3833D-8DA8-B209-3B0F-1E3B21A2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CA18A-EE09-AB22-82E6-AA4287C8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4A01-AD83-0A54-7598-ADB1923A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4A2D-D286-5015-5DFE-8404B898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011D0-16D1-CB73-1287-36394D7C2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7840-FC86-7ADF-1C6E-FBAF7ABFF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5A47-058F-8A38-E17A-F8D7B11D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1002-4A57-B64B-1E8B-F090042C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A68B-510A-B8B6-6CD6-7E190643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7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63B7C-EE64-C17A-E857-83E17491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5CE66-3142-351B-98D0-C6CEA213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66FA-39C4-42B1-2FE0-02391F6E4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2904F-6703-034D-A22A-2FAAB50A254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8A80-D250-B083-3B72-ABC0738B2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1414-6644-B3CE-0E86-33AA625D1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EF0CA-2E17-0147-ADBC-187DD5A0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63E6F4B-0585-8F54-F60C-657A311FF6AE}"/>
              </a:ext>
            </a:extLst>
          </p:cNvPr>
          <p:cNvGrpSpPr/>
          <p:nvPr/>
        </p:nvGrpSpPr>
        <p:grpSpPr>
          <a:xfrm>
            <a:off x="1109988" y="1011898"/>
            <a:ext cx="9972023" cy="4834203"/>
            <a:chOff x="1558035" y="211123"/>
            <a:chExt cx="9972023" cy="48342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23509B-5DA0-7277-F225-E718BFE7994B}"/>
                </a:ext>
              </a:extLst>
            </p:cNvPr>
            <p:cNvSpPr/>
            <p:nvPr/>
          </p:nvSpPr>
          <p:spPr>
            <a:xfrm>
              <a:off x="1558035" y="1600200"/>
              <a:ext cx="1983813" cy="77992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ProSaccade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E53421-BD37-3C35-1E04-5631A68A0F5E}"/>
                </a:ext>
              </a:extLst>
            </p:cNvPr>
            <p:cNvSpPr/>
            <p:nvPr/>
          </p:nvSpPr>
          <p:spPr>
            <a:xfrm>
              <a:off x="1558035" y="2876320"/>
              <a:ext cx="1983813" cy="77992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AntiSaccade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805A75-980A-90CB-5426-6146A5DF7AF0}"/>
                </a:ext>
              </a:extLst>
            </p:cNvPr>
            <p:cNvSpPr/>
            <p:nvPr/>
          </p:nvSpPr>
          <p:spPr>
            <a:xfrm>
              <a:off x="8173425" y="1922226"/>
              <a:ext cx="1355075" cy="13440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Binding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1F485A-7D76-E400-5311-E26405B384D2}"/>
                </a:ext>
              </a:extLst>
            </p:cNvPr>
            <p:cNvSpPr/>
            <p:nvPr/>
          </p:nvSpPr>
          <p:spPr>
            <a:xfrm>
              <a:off x="10174983" y="1922226"/>
              <a:ext cx="1355075" cy="13440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WMC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3360D3-67A9-2F92-39EF-E4A2088FD9A3}"/>
                </a:ext>
              </a:extLst>
            </p:cNvPr>
            <p:cNvCxnSpPr>
              <a:cxnSpLocks/>
              <a:stCxn id="15" idx="2"/>
              <a:endCxn id="4" idx="3"/>
            </p:cNvCxnSpPr>
            <p:nvPr/>
          </p:nvCxnSpPr>
          <p:spPr>
            <a:xfrm flipH="1">
              <a:off x="3541848" y="1990164"/>
              <a:ext cx="2810957" cy="1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FCD7D4-46D6-E57B-ABF1-251C3B860864}"/>
                </a:ext>
              </a:extLst>
            </p:cNvPr>
            <p:cNvCxnSpPr>
              <a:cxnSpLocks/>
              <a:stCxn id="18" idx="2"/>
              <a:endCxn id="5" idx="3"/>
            </p:cNvCxnSpPr>
            <p:nvPr/>
          </p:nvCxnSpPr>
          <p:spPr>
            <a:xfrm flipH="1">
              <a:off x="3541848" y="3266285"/>
              <a:ext cx="2841368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D54F99D-337E-3910-A9B8-01F4D6B15B4A}"/>
                </a:ext>
              </a:extLst>
            </p:cNvPr>
            <p:cNvCxnSpPr>
              <a:cxnSpLocks/>
              <a:stCxn id="7" idx="2"/>
              <a:endCxn id="15" idx="6"/>
            </p:cNvCxnSpPr>
            <p:nvPr/>
          </p:nvCxnSpPr>
          <p:spPr>
            <a:xfrm flipH="1" flipV="1">
              <a:off x="7358645" y="1990164"/>
              <a:ext cx="814780" cy="60409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2292B6-C875-4B7F-BA33-9A9FB0956B8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9528500" y="2594255"/>
              <a:ext cx="64648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F1D457-394B-FD67-4EA6-675E026434AB}"/>
                </a:ext>
              </a:extLst>
            </p:cNvPr>
            <p:cNvSpPr/>
            <p:nvPr/>
          </p:nvSpPr>
          <p:spPr>
            <a:xfrm>
              <a:off x="10349600" y="3801304"/>
              <a:ext cx="1005840" cy="100584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Res</a:t>
              </a:r>
            </a:p>
            <a:p>
              <a:pPr algn="ctr"/>
              <a:r>
                <a:rPr lang="de-CH" baseline="-25000" dirty="0"/>
                <a:t>WMC</a:t>
              </a:r>
              <a:endParaRPr lang="en-US" baseline="-250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802ACDA-B8AF-009B-FF07-057333518C7D}"/>
                </a:ext>
              </a:extLst>
            </p:cNvPr>
            <p:cNvCxnSpPr>
              <a:cxnSpLocks/>
              <a:stCxn id="21" idx="0"/>
              <a:endCxn id="8" idx="4"/>
            </p:cNvCxnSpPr>
            <p:nvPr/>
          </p:nvCxnSpPr>
          <p:spPr>
            <a:xfrm flipV="1">
              <a:off x="10852520" y="3266284"/>
              <a:ext cx="1" cy="53502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00E9B4-C7F0-562E-6B19-BA1804D113FB}"/>
                </a:ext>
              </a:extLst>
            </p:cNvPr>
            <p:cNvSpPr/>
            <p:nvPr/>
          </p:nvSpPr>
          <p:spPr>
            <a:xfrm>
              <a:off x="6352805" y="1487244"/>
              <a:ext cx="1005840" cy="100584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de-CH" baseline="-25000" dirty="0"/>
                <a:t>Pro</a:t>
              </a:r>
              <a:endParaRPr lang="en-US" baseline="-250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34CFC7-2834-EED6-9687-B6A25AE2CC42}"/>
                </a:ext>
              </a:extLst>
            </p:cNvPr>
            <p:cNvSpPr/>
            <p:nvPr/>
          </p:nvSpPr>
          <p:spPr>
            <a:xfrm>
              <a:off x="6383216" y="2763365"/>
              <a:ext cx="1005840" cy="100584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de-CH" baseline="-25000" dirty="0"/>
                <a:t>Anti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3B7DDE-172B-F222-331B-D8E4B4717DDB}"/>
                </a:ext>
              </a:extLst>
            </p:cNvPr>
            <p:cNvSpPr/>
            <p:nvPr/>
          </p:nvSpPr>
          <p:spPr>
            <a:xfrm>
              <a:off x="6383216" y="4039486"/>
              <a:ext cx="1005840" cy="100584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Res</a:t>
              </a:r>
            </a:p>
            <a:p>
              <a:pPr algn="ctr"/>
              <a:r>
                <a:rPr lang="el-GR" baseline="-25000" dirty="0"/>
                <a:t>θ</a:t>
              </a:r>
              <a:r>
                <a:rPr lang="de-CH" baseline="-25000" dirty="0"/>
                <a:t>Anti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DF6A3E9-A435-3F97-AAFB-2B2A9D77E010}"/>
                </a:ext>
              </a:extLst>
            </p:cNvPr>
            <p:cNvCxnSpPr>
              <a:cxnSpLocks/>
              <a:stCxn id="24" idx="0"/>
              <a:endCxn id="18" idx="4"/>
            </p:cNvCxnSpPr>
            <p:nvPr/>
          </p:nvCxnSpPr>
          <p:spPr>
            <a:xfrm flipV="1">
              <a:off x="6886136" y="3769205"/>
              <a:ext cx="0" cy="27028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514AE6A-3798-E94A-756E-46AAC8B28E5E}"/>
                </a:ext>
              </a:extLst>
            </p:cNvPr>
            <p:cNvSpPr/>
            <p:nvPr/>
          </p:nvSpPr>
          <p:spPr>
            <a:xfrm>
              <a:off x="6352805" y="211123"/>
              <a:ext cx="1005840" cy="100584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Res</a:t>
              </a:r>
            </a:p>
            <a:p>
              <a:pPr algn="ctr"/>
              <a:r>
                <a:rPr lang="el-GR" baseline="-25000" dirty="0"/>
                <a:t>θ</a:t>
              </a:r>
              <a:r>
                <a:rPr lang="de-CH" baseline="-25000" dirty="0"/>
                <a:t>Pro</a:t>
              </a:r>
              <a:endParaRPr lang="en-US" baseline="-250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838633-1A25-8EB2-9125-3AD445AE8294}"/>
                </a:ext>
              </a:extLst>
            </p:cNvPr>
            <p:cNvCxnSpPr>
              <a:cxnSpLocks/>
              <a:stCxn id="35" idx="4"/>
              <a:endCxn id="15" idx="0"/>
            </p:cNvCxnSpPr>
            <p:nvPr/>
          </p:nvCxnSpPr>
          <p:spPr>
            <a:xfrm>
              <a:off x="6855725" y="1216963"/>
              <a:ext cx="0" cy="27028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DA97753-A53D-E839-73B4-4C25994AB4EF}"/>
                </a:ext>
              </a:extLst>
            </p:cNvPr>
            <p:cNvCxnSpPr>
              <a:cxnSpLocks/>
              <a:stCxn id="7" idx="2"/>
              <a:endCxn id="18" idx="6"/>
            </p:cNvCxnSpPr>
            <p:nvPr/>
          </p:nvCxnSpPr>
          <p:spPr>
            <a:xfrm flipH="1">
              <a:off x="7389056" y="2594255"/>
              <a:ext cx="784369" cy="67203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1D0425-437F-29BB-1C0B-4244DFFF13AC}"/>
                </a:ext>
              </a:extLst>
            </p:cNvPr>
            <p:cNvSpPr txBox="1"/>
            <p:nvPr/>
          </p:nvSpPr>
          <p:spPr>
            <a:xfrm>
              <a:off x="3611397" y="1587436"/>
              <a:ext cx="2816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~ </a:t>
              </a:r>
              <a:r>
                <a:rPr lang="en-US" dirty="0" err="1"/>
                <a:t>Binom</a:t>
              </a:r>
              <a:r>
                <a:rPr lang="en-US" dirty="0"/>
                <a:t>( logit(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de-CH" baseline="-25000" dirty="0"/>
                <a:t>Pro</a:t>
              </a:r>
              <a:r>
                <a:rPr lang="en-US" dirty="0"/>
                <a:t>) , </a:t>
              </a:r>
              <a:r>
                <a:rPr lang="en-US" dirty="0" err="1"/>
                <a:t>N</a:t>
              </a:r>
              <a:r>
                <a:rPr lang="en-US" baseline="-25000" dirty="0" err="1"/>
                <a:t>trials</a:t>
              </a:r>
              <a:r>
                <a:rPr lang="en-US" dirty="0"/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3F19C2-31F6-5B30-9E5E-89310E525BF7}"/>
                </a:ext>
              </a:extLst>
            </p:cNvPr>
            <p:cNvSpPr txBox="1"/>
            <p:nvPr/>
          </p:nvSpPr>
          <p:spPr>
            <a:xfrm>
              <a:off x="3606537" y="3286917"/>
              <a:ext cx="2773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~ </a:t>
              </a:r>
              <a:r>
                <a:rPr lang="en-US" dirty="0" err="1"/>
                <a:t>Binom</a:t>
              </a:r>
              <a:r>
                <a:rPr lang="en-US" dirty="0"/>
                <a:t>( logit(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de-CH" baseline="-25000" dirty="0"/>
                <a:t>Anti</a:t>
              </a:r>
              <a:r>
                <a:rPr lang="en-US" dirty="0"/>
                <a:t>) , </a:t>
              </a:r>
              <a:r>
                <a:rPr lang="en-US" dirty="0" err="1"/>
                <a:t>N</a:t>
              </a:r>
              <a:r>
                <a:rPr lang="en-US" baseline="-25000" dirty="0" err="1"/>
                <a:t>trials</a:t>
              </a:r>
              <a:r>
                <a:rPr lang="en-US" dirty="0"/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A6A95A-4A38-BEAC-9A47-E98B5B048E35}"/>
                </a:ext>
              </a:extLst>
            </p:cNvPr>
            <p:cNvSpPr txBox="1"/>
            <p:nvPr/>
          </p:nvSpPr>
          <p:spPr>
            <a:xfrm>
              <a:off x="7407538" y="1741652"/>
              <a:ext cx="100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w</a:t>
              </a:r>
              <a:r>
                <a:rPr lang="de-CH" dirty="0"/>
                <a:t> * b</a:t>
              </a:r>
              <a:r>
                <a:rPr lang="de-CH" baseline="-25000" dirty="0"/>
                <a:t>1</a:t>
              </a:r>
              <a:endParaRPr lang="en-US" baseline="-25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541F6D-8826-FB8A-2B39-479B7CDE80E7}"/>
                </a:ext>
              </a:extLst>
            </p:cNvPr>
            <p:cNvSpPr txBox="1"/>
            <p:nvPr/>
          </p:nvSpPr>
          <p:spPr>
            <a:xfrm>
              <a:off x="7360572" y="3013680"/>
              <a:ext cx="100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b</a:t>
              </a:r>
              <a:r>
                <a:rPr lang="de-CH" baseline="-25000" dirty="0"/>
                <a:t>1</a:t>
              </a:r>
              <a:endParaRPr lang="en-US" baseline="-25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AB5FAF-4861-5CCD-24F4-52BA01DBCFA0}"/>
                </a:ext>
              </a:extLst>
            </p:cNvPr>
            <p:cNvSpPr txBox="1"/>
            <p:nvPr/>
          </p:nvSpPr>
          <p:spPr>
            <a:xfrm>
              <a:off x="9307031" y="2195463"/>
              <a:ext cx="100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b</a:t>
              </a:r>
              <a:r>
                <a:rPr lang="de-CH" baseline="-25000" dirty="0"/>
                <a:t>2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6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43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Gidon Frischkorn-Bartsch</dc:creator>
  <cp:lastModifiedBy>Gidon Frischkorn-Bartsch</cp:lastModifiedBy>
  <cp:revision>4</cp:revision>
  <dcterms:created xsi:type="dcterms:W3CDTF">2025-03-31T08:48:27Z</dcterms:created>
  <dcterms:modified xsi:type="dcterms:W3CDTF">2025-04-03T07:45:51Z</dcterms:modified>
</cp:coreProperties>
</file>