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5EF3-84DA-45F2-A68E-F5066D8F250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108B-423D-4673-AE63-14365E7F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1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5EF3-84DA-45F2-A68E-F5066D8F250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108B-423D-4673-AE63-14365E7F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8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5EF3-84DA-45F2-A68E-F5066D8F250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108B-423D-4673-AE63-14365E7F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9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5EF3-84DA-45F2-A68E-F5066D8F250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108B-423D-4673-AE63-14365E7F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5EF3-84DA-45F2-A68E-F5066D8F250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108B-423D-4673-AE63-14365E7F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4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5EF3-84DA-45F2-A68E-F5066D8F250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108B-423D-4673-AE63-14365E7F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9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5EF3-84DA-45F2-A68E-F5066D8F250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108B-423D-4673-AE63-14365E7F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0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5EF3-84DA-45F2-A68E-F5066D8F250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108B-423D-4673-AE63-14365E7F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6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5EF3-84DA-45F2-A68E-F5066D8F250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108B-423D-4673-AE63-14365E7F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8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5EF3-84DA-45F2-A68E-F5066D8F250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108B-423D-4673-AE63-14365E7F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7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5EF3-84DA-45F2-A68E-F5066D8F250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108B-423D-4673-AE63-14365E7F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5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F5EF3-84DA-45F2-A68E-F5066D8F250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A108B-423D-4673-AE63-14365E7F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0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2925" y="442913"/>
            <a:ext cx="3857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&lt;NAME&gt;</a:t>
            </a:r>
          </a:p>
          <a:p>
            <a:r>
              <a:rPr lang="en-US" dirty="0" smtClean="0"/>
              <a:t>&lt;PROVIDER SERVICING ADDRESS&gt;</a:t>
            </a:r>
            <a:br>
              <a:rPr lang="en-US" dirty="0" smtClean="0"/>
            </a:br>
            <a:r>
              <a:rPr lang="en-US" dirty="0" smtClean="0"/>
              <a:t>&lt;PROVIDER PHONE NUMBER&gt;</a:t>
            </a:r>
          </a:p>
          <a:p>
            <a:r>
              <a:rPr lang="en-US" dirty="0" smtClean="0"/>
              <a:t>Hours:</a:t>
            </a:r>
          </a:p>
          <a:p>
            <a:r>
              <a:rPr lang="en-US" dirty="0" smtClean="0"/>
              <a:t>M-F	: &lt;Provider </a:t>
            </a:r>
            <a:r>
              <a:rPr lang="en-US" dirty="0"/>
              <a:t>Hours </a:t>
            </a:r>
            <a:r>
              <a:rPr lang="en-US" dirty="0" smtClean="0"/>
              <a:t>M-F</a:t>
            </a:r>
            <a:r>
              <a:rPr lang="en-US" dirty="0"/>
              <a:t>&gt;</a:t>
            </a:r>
            <a:endParaRPr lang="en-US" dirty="0" smtClean="0"/>
          </a:p>
          <a:p>
            <a:r>
              <a:rPr lang="en-US" dirty="0" smtClean="0"/>
              <a:t>Sat	: &lt;Provider </a:t>
            </a:r>
            <a:r>
              <a:rPr lang="en-US" dirty="0"/>
              <a:t>Hours </a:t>
            </a:r>
            <a:r>
              <a:rPr lang="en-US" dirty="0" smtClean="0"/>
              <a:t>Sat&gt;</a:t>
            </a:r>
          </a:p>
          <a:p>
            <a:r>
              <a:rPr lang="en-US" dirty="0" smtClean="0"/>
              <a:t>Sun	: &lt;Provider </a:t>
            </a:r>
            <a:r>
              <a:rPr lang="en-US" dirty="0"/>
              <a:t>Hours </a:t>
            </a:r>
            <a:r>
              <a:rPr lang="en-US" dirty="0" smtClean="0"/>
              <a:t>Sun&gt; 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972041"/>
              </p:ext>
            </p:extLst>
          </p:nvPr>
        </p:nvGraphicFramePr>
        <p:xfrm>
          <a:off x="542925" y="3005663"/>
          <a:ext cx="3857624" cy="3495149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800225"/>
                <a:gridCol w="2057399"/>
              </a:tblGrid>
              <a:tr h="499307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Credentials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9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&lt;Credential Type&gt;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&lt;Credential Entity&gt;</a:t>
                      </a:r>
                      <a:endParaRPr lang="en-US" dirty="0"/>
                    </a:p>
                  </a:txBody>
                  <a:tcPr/>
                </a:tc>
              </a:tr>
              <a:tr h="4993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93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93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93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93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93841"/>
              </p:ext>
            </p:extLst>
          </p:nvPr>
        </p:nvGraphicFramePr>
        <p:xfrm>
          <a:off x="5248277" y="2968088"/>
          <a:ext cx="3057525" cy="3495149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057525"/>
              </a:tblGrid>
              <a:tr h="499307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Networks</a:t>
                      </a:r>
                      <a:endParaRPr lang="en-US" dirty="0"/>
                    </a:p>
                  </a:txBody>
                  <a:tcPr/>
                </a:tc>
              </a:tr>
              <a:tr h="499307">
                <a:tc>
                  <a:txBody>
                    <a:bodyPr/>
                    <a:lstStyle/>
                    <a:p>
                      <a:r>
                        <a:rPr lang="en-US" dirty="0" smtClean="0"/>
                        <a:t>&lt;Payer Name&gt;</a:t>
                      </a:r>
                      <a:endParaRPr lang="en-US" dirty="0"/>
                    </a:p>
                  </a:txBody>
                  <a:tcPr/>
                </a:tc>
              </a:tr>
              <a:tr h="499307">
                <a:tc>
                  <a:txBody>
                    <a:bodyPr/>
                    <a:lstStyle/>
                    <a:p>
                      <a:r>
                        <a:rPr lang="en-US" dirty="0" smtClean="0"/>
                        <a:t>&lt;Payer Name&gt;</a:t>
                      </a:r>
                      <a:endParaRPr lang="en-US" dirty="0"/>
                    </a:p>
                  </a:txBody>
                  <a:tcPr/>
                </a:tc>
              </a:tr>
              <a:tr h="499307">
                <a:tc>
                  <a:txBody>
                    <a:bodyPr/>
                    <a:lstStyle/>
                    <a:p>
                      <a:r>
                        <a:rPr lang="en-US" dirty="0" smtClean="0"/>
                        <a:t>&lt;Payer Name&gt;</a:t>
                      </a:r>
                      <a:endParaRPr lang="en-US" dirty="0"/>
                    </a:p>
                  </a:txBody>
                  <a:tcPr/>
                </a:tc>
              </a:tr>
              <a:tr h="499307">
                <a:tc>
                  <a:txBody>
                    <a:bodyPr/>
                    <a:lstStyle/>
                    <a:p>
                      <a:r>
                        <a:rPr lang="en-US" dirty="0" smtClean="0"/>
                        <a:t>&lt;Payer Name&gt;</a:t>
                      </a:r>
                      <a:endParaRPr lang="en-US" dirty="0"/>
                    </a:p>
                  </a:txBody>
                  <a:tcPr/>
                </a:tc>
              </a:tr>
              <a:tr h="4993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93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693652"/>
              </p:ext>
            </p:extLst>
          </p:nvPr>
        </p:nvGraphicFramePr>
        <p:xfrm>
          <a:off x="8929689" y="2968088"/>
          <a:ext cx="3057525" cy="3495149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057525"/>
              </a:tblGrid>
              <a:tr h="499307">
                <a:tc>
                  <a:txBody>
                    <a:bodyPr/>
                    <a:lstStyle/>
                    <a:p>
                      <a:r>
                        <a:rPr lang="en-US" dirty="0" smtClean="0"/>
                        <a:t>Affiliations</a:t>
                      </a:r>
                      <a:endParaRPr lang="en-US" dirty="0"/>
                    </a:p>
                  </a:txBody>
                  <a:tcPr/>
                </a:tc>
              </a:tr>
              <a:tr h="499307">
                <a:tc>
                  <a:txBody>
                    <a:bodyPr/>
                    <a:lstStyle/>
                    <a:p>
                      <a:r>
                        <a:rPr lang="en-US" dirty="0" smtClean="0"/>
                        <a:t>&lt;Organization</a:t>
                      </a:r>
                      <a:r>
                        <a:rPr lang="en-US" baseline="0" dirty="0" smtClean="0"/>
                        <a:t> Name&gt;</a:t>
                      </a:r>
                      <a:endParaRPr lang="en-US" dirty="0"/>
                    </a:p>
                  </a:txBody>
                  <a:tcPr/>
                </a:tc>
              </a:tr>
              <a:tr h="499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&lt;Organization</a:t>
                      </a:r>
                      <a:r>
                        <a:rPr lang="en-US" baseline="0" dirty="0" smtClean="0"/>
                        <a:t> Name&gt;</a:t>
                      </a:r>
                      <a:endParaRPr lang="en-US" dirty="0" smtClean="0"/>
                    </a:p>
                  </a:txBody>
                  <a:tcPr/>
                </a:tc>
              </a:tr>
              <a:tr h="499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&lt;Organization</a:t>
                      </a:r>
                      <a:r>
                        <a:rPr lang="en-US" baseline="0" dirty="0" smtClean="0"/>
                        <a:t> Name&gt;</a:t>
                      </a:r>
                      <a:endParaRPr lang="en-US" dirty="0" smtClean="0"/>
                    </a:p>
                  </a:txBody>
                  <a:tcPr/>
                </a:tc>
              </a:tr>
              <a:tr h="499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&lt;Organization</a:t>
                      </a:r>
                      <a:r>
                        <a:rPr lang="en-US" baseline="0" dirty="0" smtClean="0"/>
                        <a:t> Name&gt;</a:t>
                      </a:r>
                      <a:endParaRPr lang="en-US" dirty="0" smtClean="0"/>
                    </a:p>
                  </a:txBody>
                  <a:tcPr/>
                </a:tc>
              </a:tr>
              <a:tr h="4993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93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428" y="3530564"/>
            <a:ext cx="530339" cy="5303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58" y="4607872"/>
            <a:ext cx="488079" cy="4880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86" y="5642920"/>
            <a:ext cx="425223" cy="42522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1457548" y="0"/>
            <a:ext cx="647944" cy="594003"/>
            <a:chOff x="10853494" y="218242"/>
            <a:chExt cx="1172063" cy="1188005"/>
          </a:xfrm>
        </p:grpSpPr>
        <p:sp>
          <p:nvSpPr>
            <p:cNvPr id="14" name="Rectangle 13"/>
            <p:cNvSpPr/>
            <p:nvPr/>
          </p:nvSpPr>
          <p:spPr>
            <a:xfrm>
              <a:off x="10853494" y="218242"/>
              <a:ext cx="1172063" cy="1188005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4510" y="328239"/>
              <a:ext cx="968010" cy="96801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4461922" y="442912"/>
            <a:ext cx="385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&lt;Provider Specialty Primary&gt;</a:t>
            </a:r>
          </a:p>
          <a:p>
            <a:r>
              <a:rPr lang="en-US" dirty="0" smtClean="0"/>
              <a:t>&lt;Provider Specialty Secondary&gt; </a:t>
            </a:r>
          </a:p>
          <a:p>
            <a:r>
              <a:rPr lang="en-US" dirty="0" smtClean="0"/>
              <a:t>&lt;Provider Specialty Tertiary&gt;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05617" y="442912"/>
            <a:ext cx="385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&lt;Provider Gender&gt;</a:t>
            </a:r>
          </a:p>
          <a:p>
            <a:r>
              <a:rPr lang="en-US" dirty="0" smtClean="0"/>
              <a:t>&lt;language 1&gt;, </a:t>
            </a:r>
            <a:r>
              <a:rPr lang="en-US" dirty="0" smtClean="0"/>
              <a:t>&lt;language 2&gt;, &lt;language 3&gt;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&lt;Accepting new patients&gt;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61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Uppi Reddy</dc:creator>
  <cp:lastModifiedBy>Uppi Reddy</cp:lastModifiedBy>
  <cp:revision>5</cp:revision>
  <dcterms:created xsi:type="dcterms:W3CDTF">2017-03-14T20:14:17Z</dcterms:created>
  <dcterms:modified xsi:type="dcterms:W3CDTF">2017-03-14T20:33:28Z</dcterms:modified>
</cp:coreProperties>
</file>