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1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7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60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9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9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0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91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2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0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410B-9EF6-4C98-A779-27B57C393D3D}" type="datetimeFigureOut">
              <a:rPr lang="nl-NL" smtClean="0"/>
              <a:t>16-7-2015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DC4-3094-41B9-A12C-F699F66883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21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FTAS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course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action </a:t>
            </a:r>
            <a:r>
              <a:rPr lang="nl-NL" dirty="0" err="1" smtClean="0"/>
              <a:t>names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97" y="2371859"/>
            <a:ext cx="6585111" cy="29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39" y="1460508"/>
            <a:ext cx="417612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Opening the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sends</a:t>
            </a:r>
            <a:r>
              <a:rPr lang="nl-NL" dirty="0" smtClean="0"/>
              <a:t> </a:t>
            </a:r>
            <a:r>
              <a:rPr lang="nl-NL" dirty="0" err="1" smtClean="0"/>
              <a:t>keystrokes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change the calculator </a:t>
            </a:r>
            <a:r>
              <a:rPr lang="nl-NL" dirty="0" err="1" smtClean="0"/>
              <a:t>appearence</a:t>
            </a:r>
            <a:r>
              <a:rPr lang="nl-NL" dirty="0" smtClean="0"/>
              <a:t>. 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277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Setup of most </a:t>
            </a:r>
            <a:r>
              <a:rPr lang="nl-NL" dirty="0" err="1" smtClean="0"/>
              <a:t>functions</a:t>
            </a:r>
            <a:r>
              <a:rPr lang="nl-NL" dirty="0" smtClean="0"/>
              <a:t>, handeling </a:t>
            </a:r>
            <a:r>
              <a:rPr lang="nl-NL" dirty="0" err="1" smtClean="0"/>
              <a:t>objects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78" y="2343230"/>
            <a:ext cx="5512040" cy="38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specific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Mostly</a:t>
            </a:r>
            <a:r>
              <a:rPr lang="nl-NL" dirty="0" smtClean="0"/>
              <a:t> pass the list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HandelTestStep</a:t>
            </a:r>
            <a:r>
              <a:rPr lang="nl-NL" dirty="0" smtClean="0"/>
              <a:t>. 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error,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handeled</a:t>
            </a:r>
            <a:r>
              <a:rPr lang="nl-NL" dirty="0" smtClean="0"/>
              <a:t> in the </a:t>
            </a:r>
            <a:r>
              <a:rPr lang="nl-NL" dirty="0" err="1" smtClean="0"/>
              <a:t>rescue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ErrorHandler</a:t>
            </a:r>
            <a:endParaRPr lang="nl-NL" dirty="0" smtClean="0"/>
          </a:p>
          <a:p>
            <a:r>
              <a:rPr lang="nl-NL" dirty="0" err="1" smtClean="0"/>
              <a:t>All</a:t>
            </a:r>
            <a:r>
              <a:rPr lang="nl-NL" dirty="0" smtClean="0"/>
              <a:t> steps are </a:t>
            </a:r>
            <a:r>
              <a:rPr lang="nl-NL" dirty="0" err="1" smtClean="0"/>
              <a:t>written</a:t>
            </a:r>
            <a:r>
              <a:rPr lang="nl-NL" dirty="0" smtClean="0"/>
              <a:t> in the log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WriteToLog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FTAS: project </a:t>
            </a:r>
            <a:r>
              <a:rPr lang="nl-NL" dirty="0" err="1" smtClean="0"/>
              <a:t>generic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RunTestScript</a:t>
            </a:r>
            <a:r>
              <a:rPr lang="nl-NL" dirty="0" smtClean="0"/>
              <a:t> (running a script </a:t>
            </a:r>
            <a:r>
              <a:rPr lang="nl-NL" dirty="0" err="1" smtClean="0"/>
              <a:t>stored</a:t>
            </a:r>
            <a:r>
              <a:rPr lang="nl-NL" dirty="0" smtClean="0"/>
              <a:t> in a file)</a:t>
            </a:r>
          </a:p>
          <a:p>
            <a:pPr lvl="1"/>
            <a:r>
              <a:rPr lang="nl-NL" dirty="0" err="1" smtClean="0"/>
              <a:t>HanldleTestScriptFile</a:t>
            </a:r>
            <a:endParaRPr lang="nl-NL" dirty="0" smtClean="0"/>
          </a:p>
          <a:p>
            <a:r>
              <a:rPr lang="nl-NL" dirty="0" err="1" smtClean="0"/>
              <a:t>HandleTestStep</a:t>
            </a:r>
            <a:r>
              <a:rPr lang="nl-NL" dirty="0" smtClean="0"/>
              <a:t> (</a:t>
            </a:r>
            <a:r>
              <a:rPr lang="nl-NL" dirty="0" err="1" smtClean="0"/>
              <a:t>actionwords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object actions)</a:t>
            </a:r>
          </a:p>
          <a:p>
            <a:pPr lvl="1"/>
            <a:r>
              <a:rPr lang="nl-NL" dirty="0" err="1" smtClean="0"/>
              <a:t>HandleActionToObject</a:t>
            </a:r>
            <a:endParaRPr lang="nl-NL" dirty="0" smtClean="0"/>
          </a:p>
          <a:p>
            <a:r>
              <a:rPr lang="nl-NL" dirty="0" err="1" smtClean="0"/>
              <a:t>ErrorHandler</a:t>
            </a:r>
            <a:r>
              <a:rPr lang="nl-NL" dirty="0" smtClean="0"/>
              <a:t> (</a:t>
            </a:r>
            <a:r>
              <a:rPr lang="nl-NL" dirty="0" err="1" smtClean="0"/>
              <a:t>when</a:t>
            </a:r>
            <a:r>
              <a:rPr lang="nl-NL" dirty="0" smtClean="0"/>
              <a:t> error </a:t>
            </a:r>
            <a:r>
              <a:rPr lang="nl-NL" dirty="0" err="1" smtClean="0"/>
              <a:t>appears</a:t>
            </a:r>
            <a:r>
              <a:rPr lang="nl-NL" dirty="0" smtClean="0"/>
              <a:t>,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log </a:t>
            </a:r>
            <a:r>
              <a:rPr lang="nl-NL" dirty="0" err="1" smtClean="0"/>
              <a:t>and</a:t>
            </a:r>
            <a:r>
              <a:rPr lang="nl-NL" dirty="0" smtClean="0"/>
              <a:t> resume or exit)</a:t>
            </a:r>
          </a:p>
          <a:p>
            <a:pPr lvl="1"/>
            <a:r>
              <a:rPr lang="nl-NL" dirty="0" err="1" smtClean="0"/>
              <a:t>ScreenShot</a:t>
            </a:r>
            <a:r>
              <a:rPr lang="nl-NL" dirty="0" smtClean="0"/>
              <a:t> (make image of “</a:t>
            </a:r>
            <a:r>
              <a:rPr lang="nl-NL" dirty="0" err="1" smtClean="0"/>
              <a:t>warning</a:t>
            </a:r>
            <a:r>
              <a:rPr lang="nl-NL" dirty="0" smtClean="0"/>
              <a:t>” or “error”)</a:t>
            </a:r>
          </a:p>
          <a:p>
            <a:pPr lvl="1"/>
            <a:r>
              <a:rPr lang="nl-NL" dirty="0" err="1" smtClean="0"/>
              <a:t>WriteToLog</a:t>
            </a:r>
            <a:r>
              <a:rPr lang="nl-NL" dirty="0" smtClean="0"/>
              <a:t> (</a:t>
            </a:r>
            <a:r>
              <a:rPr lang="nl-NL" dirty="0" err="1" smtClean="0"/>
              <a:t>write</a:t>
            </a:r>
            <a:r>
              <a:rPr lang="nl-NL" dirty="0" smtClean="0"/>
              <a:t> step, </a:t>
            </a:r>
            <a:r>
              <a:rPr lang="nl-NL" dirty="0" err="1" smtClean="0"/>
              <a:t>warning</a:t>
            </a:r>
            <a:r>
              <a:rPr lang="nl-NL" dirty="0" smtClean="0"/>
              <a:t> or error </a:t>
            </a:r>
            <a:r>
              <a:rPr lang="nl-NL" dirty="0" err="1" smtClean="0"/>
              <a:t>to</a:t>
            </a:r>
            <a:r>
              <a:rPr lang="nl-NL" dirty="0" smtClean="0"/>
              <a:t> log)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change these </a:t>
            </a:r>
            <a:r>
              <a:rPr lang="nl-NL" dirty="0" err="1" smtClean="0"/>
              <a:t>function</a:t>
            </a:r>
            <a:r>
              <a:rPr lang="nl-NL" dirty="0" smtClean="0"/>
              <a:t>, EXCEPT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logging</a:t>
            </a:r>
            <a:r>
              <a:rPr lang="nl-NL" dirty="0" smtClean="0"/>
              <a:t>. Change </a:t>
            </a:r>
            <a:r>
              <a:rPr lang="nl-NL" dirty="0" err="1" smtClean="0"/>
              <a:t>path</a:t>
            </a:r>
            <a:r>
              <a:rPr lang="nl-NL" dirty="0" smtClean="0"/>
              <a:t> of log.</a:t>
            </a:r>
          </a:p>
        </p:txBody>
      </p:sp>
    </p:spTree>
    <p:extLst>
      <p:ext uri="{BB962C8B-B14F-4D97-AF65-F5344CB8AC3E}">
        <p14:creationId xmlns:p14="http://schemas.microsoft.com/office/powerpoint/2010/main" val="22112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Adding</a:t>
            </a:r>
            <a:r>
              <a:rPr lang="nl-NL" dirty="0" smtClean="0"/>
              <a:t> the project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11" y="2307626"/>
            <a:ext cx="6879014" cy="4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Filling</a:t>
            </a:r>
            <a:r>
              <a:rPr lang="nl-NL" dirty="0" smtClean="0"/>
              <a:t> the script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31" y="2461920"/>
            <a:ext cx="530398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39" y="1825625"/>
            <a:ext cx="8050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93" y="1835052"/>
            <a:ext cx="10515600" cy="4351338"/>
          </a:xfrm>
        </p:spPr>
        <p:txBody>
          <a:bodyPr/>
          <a:lstStyle/>
          <a:p>
            <a:r>
              <a:rPr lang="nl-NL" dirty="0" smtClean="0"/>
              <a:t>Tools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smtClean="0"/>
              <a:t>Load </a:t>
            </a:r>
            <a:r>
              <a:rPr lang="nl-NL" dirty="0" err="1" smtClean="0"/>
              <a:t>projectnames</a:t>
            </a:r>
            <a:r>
              <a:rPr lang="nl-NL" dirty="0" smtClean="0"/>
              <a:t> in A2</a:t>
            </a:r>
          </a:p>
          <a:p>
            <a:pPr lvl="1"/>
            <a:r>
              <a:rPr lang="nl-NL" dirty="0" smtClean="0"/>
              <a:t>Load </a:t>
            </a:r>
            <a:r>
              <a:rPr lang="nl-NL" dirty="0" err="1" smtClean="0"/>
              <a:t>actionwords</a:t>
            </a:r>
            <a:r>
              <a:rPr lang="nl-NL" dirty="0" smtClean="0"/>
              <a:t> in A column</a:t>
            </a:r>
          </a:p>
          <a:p>
            <a:pPr lvl="1"/>
            <a:r>
              <a:rPr lang="nl-NL" dirty="0" smtClean="0"/>
              <a:t>Export the script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textfile</a:t>
            </a:r>
            <a:endParaRPr lang="nl-NL" dirty="0" smtClean="0"/>
          </a:p>
          <a:p>
            <a:pPr lvl="1"/>
            <a:r>
              <a:rPr lang="nl-NL" dirty="0" smtClean="0"/>
              <a:t>Open </a:t>
            </a:r>
            <a:r>
              <a:rPr lang="nl-NL" dirty="0" err="1" smtClean="0"/>
              <a:t>configuration</a:t>
            </a:r>
            <a:r>
              <a:rPr lang="nl-NL" dirty="0" smtClean="0"/>
              <a:t> screen. Administrator default password “test”</a:t>
            </a:r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18" y="4203432"/>
            <a:ext cx="9344549" cy="8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Different </a:t>
            </a:r>
            <a:r>
              <a:rPr lang="nl-NL" dirty="0" err="1" smtClean="0"/>
              <a:t>parts</a:t>
            </a:r>
            <a:r>
              <a:rPr lang="nl-NL" dirty="0" smtClean="0"/>
              <a:t> of FTAS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Sikuli</a:t>
            </a:r>
            <a:r>
              <a:rPr lang="nl-NL" dirty="0" smtClean="0"/>
              <a:t> 1.1.0</a:t>
            </a:r>
          </a:p>
          <a:p>
            <a:pPr lvl="1"/>
            <a:r>
              <a:rPr lang="nl-NL" dirty="0" err="1" smtClean="0"/>
              <a:t>JRuby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Own</a:t>
            </a:r>
            <a:r>
              <a:rPr lang="nl-NL" dirty="0" smtClean="0"/>
              <a:t> scripts</a:t>
            </a:r>
          </a:p>
          <a:p>
            <a:r>
              <a:rPr lang="nl-NL" dirty="0" smtClean="0"/>
              <a:t>Excel</a:t>
            </a:r>
          </a:p>
          <a:p>
            <a:r>
              <a:rPr lang="nl-NL" dirty="0" smtClean="0"/>
              <a:t>Access database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4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 VBA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58" y="2532605"/>
            <a:ext cx="3363346" cy="34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384" y="1332917"/>
            <a:ext cx="6480113" cy="48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SikuliX.com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1260922"/>
            <a:ext cx="9838273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Download the </a:t>
            </a:r>
            <a:r>
              <a:rPr lang="nl-NL" dirty="0" err="1" smtClean="0"/>
              <a:t>actual</a:t>
            </a:r>
            <a:r>
              <a:rPr lang="nl-NL" dirty="0" smtClean="0"/>
              <a:t> file on: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8" y="2196743"/>
            <a:ext cx="899237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Sikuli</a:t>
            </a:r>
            <a:r>
              <a:rPr lang="nl-NL" dirty="0" smtClean="0"/>
              <a:t> 1.1.0 (3)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JRuby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36" y="2320909"/>
            <a:ext cx="7414903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different area’s of scripts. </a:t>
            </a:r>
          </a:p>
          <a:p>
            <a:pPr lvl="1"/>
            <a:r>
              <a:rPr lang="nl-NL" dirty="0" smtClean="0"/>
              <a:t>1: </a:t>
            </a:r>
            <a:r>
              <a:rPr lang="nl-NL" dirty="0" err="1" smtClean="0"/>
              <a:t>repository</a:t>
            </a:r>
            <a:endParaRPr lang="nl-NL" dirty="0" smtClean="0"/>
          </a:p>
          <a:p>
            <a:pPr lvl="1"/>
            <a:r>
              <a:rPr lang="nl-NL" dirty="0" smtClean="0"/>
              <a:t>2: project </a:t>
            </a:r>
            <a:r>
              <a:rPr lang="nl-NL" dirty="0" err="1" smtClean="0"/>
              <a:t>specific</a:t>
            </a:r>
            <a:endParaRPr lang="nl-NL" dirty="0" smtClean="0"/>
          </a:p>
          <a:p>
            <a:pPr lvl="1"/>
            <a:r>
              <a:rPr lang="nl-NL" dirty="0" smtClean="0"/>
              <a:t>3: </a:t>
            </a:r>
            <a:r>
              <a:rPr lang="nl-NL" dirty="0" err="1" smtClean="0"/>
              <a:t>generic</a:t>
            </a:r>
            <a:r>
              <a:rPr lang="nl-NL" dirty="0" smtClean="0"/>
              <a:t> scripts</a:t>
            </a:r>
          </a:p>
          <a:p>
            <a:pPr lvl="1"/>
            <a:r>
              <a:rPr lang="nl-NL" dirty="0" smtClean="0"/>
              <a:t>4: (</a:t>
            </a:r>
            <a:r>
              <a:rPr lang="nl-NL" dirty="0" err="1" smtClean="0"/>
              <a:t>configuration</a:t>
            </a:r>
            <a:r>
              <a:rPr lang="nl-NL" dirty="0" smtClean="0"/>
              <a:t>… in the </a:t>
            </a:r>
            <a:r>
              <a:rPr lang="nl-NL" dirty="0" err="1" smtClean="0"/>
              <a:t>future</a:t>
            </a:r>
            <a:r>
              <a:rPr lang="nl-NL" dirty="0" smtClean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9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scripts: </a:t>
            </a:r>
            <a:r>
              <a:rPr lang="nl-NL" dirty="0" err="1" smtClean="0"/>
              <a:t>repository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images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7" y="2518330"/>
            <a:ext cx="2039804" cy="39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FTAS scripts: </a:t>
            </a:r>
            <a:r>
              <a:rPr lang="nl-NL" dirty="0" err="1" smtClean="0"/>
              <a:t>repository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Naming</a:t>
            </a:r>
            <a:r>
              <a:rPr lang="nl-NL" dirty="0" smtClean="0"/>
              <a:t> of images. </a:t>
            </a:r>
            <a:r>
              <a:rPr lang="nl-NL" dirty="0" err="1" smtClean="0"/>
              <a:t>Logical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09" y="2384422"/>
            <a:ext cx="4816210" cy="4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281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FTAS</vt:lpstr>
      <vt:lpstr>Different parts of FTAS</vt:lpstr>
      <vt:lpstr>Java</vt:lpstr>
      <vt:lpstr>Sikuli 1.1.0</vt:lpstr>
      <vt:lpstr>Sikuli 1.1.0 (2)</vt:lpstr>
      <vt:lpstr>Sikuli 1.1.0 (3)</vt:lpstr>
      <vt:lpstr>FTAS scripts</vt:lpstr>
      <vt:lpstr>FTAS scripts: repository</vt:lpstr>
      <vt:lpstr>FTAS scripts: repository</vt:lpstr>
      <vt:lpstr>FTAS: project specific</vt:lpstr>
      <vt:lpstr>FTAS: project specific</vt:lpstr>
      <vt:lpstr>FTAS: project specific</vt:lpstr>
      <vt:lpstr>FTAS: project specific</vt:lpstr>
      <vt:lpstr>FTAS: project specific</vt:lpstr>
      <vt:lpstr>FTAS: project generic</vt:lpstr>
      <vt:lpstr>Excel</vt:lpstr>
      <vt:lpstr>Excel</vt:lpstr>
      <vt:lpstr>Excel</vt:lpstr>
      <vt:lpstr>Excel</vt:lpstr>
      <vt:lpstr>Excel VBA</vt:lpstr>
    </vt:vector>
  </TitlesOfParts>
  <Company>CompuGroup Medical Nederland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FTAS</dc:title>
  <dc:creator>Raijmakers, Giel</dc:creator>
  <cp:lastModifiedBy>Raijmakers, Giel</cp:lastModifiedBy>
  <cp:revision>17</cp:revision>
  <dcterms:created xsi:type="dcterms:W3CDTF">2015-07-10T08:01:09Z</dcterms:created>
  <dcterms:modified xsi:type="dcterms:W3CDTF">2015-07-16T07:32:45Z</dcterms:modified>
</cp:coreProperties>
</file>