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3814A-B062-42AE-90E0-7F829F8DE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47ABFE-3878-4A20-A357-3B38EE4C0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302067-EB55-4E4C-B0FA-C54CD2C1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2B0D-2C70-4D8C-9E13-0B508C48ED89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695D4B-1D39-4B48-86EB-D94B5C4F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DC9240-BCAB-4299-8607-2B6C0EFA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B74-EE13-4E54-BCC5-C5623D198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39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4CB61-0E0E-409E-94F7-B9FD0902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CE28EE-41C3-407C-A23B-379448F3A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B9D066-BC0D-42AD-94C0-0EECED74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2B0D-2C70-4D8C-9E13-0B508C48ED89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B9D8D5-FCC8-4702-B367-61524BB4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69BA26-E234-4039-8D01-653E7E83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B74-EE13-4E54-BCC5-C5623D198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062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13DA5E-77D8-465F-B70F-996671ED2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23EEB5-DE35-4233-AB14-916AC098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45F544-DB07-43ED-8831-57EE0B46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2B0D-2C70-4D8C-9E13-0B508C48ED89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D22FEC-D3B0-4742-9CB1-FB99BCA5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FA6F4C-845B-477A-B5D4-239466E5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B74-EE13-4E54-BCC5-C5623D198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980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38E0E-2821-4796-BCC7-8229CCD1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9E0653-0152-4AF7-9D45-8D34E2A8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D38FC3-17F1-434E-AFAD-557E9242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2B0D-2C70-4D8C-9E13-0B508C48ED89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E53EF0-6C44-46BB-ADDF-9E1AB5D6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A7FCD3-28A2-40F9-97B6-2CEA9F5F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B74-EE13-4E54-BCC5-C5623D198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907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64044-A90B-4600-A48B-655E6D16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B21FA0-470B-4B65-A783-3F7FF0C0A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8BF59C-3865-46B9-8DC1-A77C7F00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2B0D-2C70-4D8C-9E13-0B508C48ED89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F53A01-E8A6-432A-880E-15545B72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199E6B-9FC7-43A7-9267-2D9B6511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B74-EE13-4E54-BCC5-C5623D198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605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37DAD-4C43-4110-AB31-5EC0047F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DC183B-1264-4D36-B4B9-E55548DD8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3137A2-DF94-430A-84E1-0900C9CD5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C33473-5552-44F2-9A2A-3940E145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2B0D-2C70-4D8C-9E13-0B508C48ED89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93CE26-8EC8-4221-94A5-6C79F538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08B723-49C7-4A61-92C4-EC90950E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B74-EE13-4E54-BCC5-C5623D198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49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23DB2-B95B-4D95-AFEF-3AB23E25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588EA4-3953-4A26-848B-59E6811CB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A30E16-9282-4F6E-8153-8E3C0E1E9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1D4674-C497-4E5E-B7AB-9CDEEBD4B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3C1219-4D9A-471B-A328-694D8EDF5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68ADE8-AF0A-4816-A547-54492A26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2B0D-2C70-4D8C-9E13-0B508C48ED89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8FBBAC-6707-4B01-998A-8EC9D731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C7581C-7E1D-4078-9CFD-C64248FE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B74-EE13-4E54-BCC5-C5623D198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151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B75BA-2FA3-4904-81C9-DF75EE2C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4A76E1-5132-4951-A87F-7F536A1F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2B0D-2C70-4D8C-9E13-0B508C48ED89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AB38EE-67BE-407C-9F2B-6DAE10FE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D174D8-2778-4804-8346-EAF1A28A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B74-EE13-4E54-BCC5-C5623D198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923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08CF01-90D3-4F45-9698-533FE2B9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2B0D-2C70-4D8C-9E13-0B508C48ED89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D9B305B-7567-49E8-874D-3F51E740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F4E72F-86E5-4823-B23A-8C7055ED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B74-EE13-4E54-BCC5-C5623D198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15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A7ED5-116C-4BD1-B350-DF39726D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44121-599E-4D80-B826-C88EE419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571F5B-9BC5-4EF5-B3E3-FD2DD4668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C59192-DC4A-40E4-9BB3-78916BF5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2B0D-2C70-4D8C-9E13-0B508C48ED89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EA4140-D3DC-4612-AF2A-F94FE1A6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846E91-A86D-4260-9BE5-10828FDC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B74-EE13-4E54-BCC5-C5623D198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060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F2403-1722-4095-B355-404D6F1A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05D3A3-FACC-4615-9B8F-4F1D6B626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A2B412-4FA4-499C-AB5B-B1099C12F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B0621A-6E02-4C90-90B4-B1F4C1BD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2B0D-2C70-4D8C-9E13-0B508C48ED89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0CB8AA-6383-497C-8C2A-D125800A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75739E-6247-4905-89D0-54FA5B84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B74-EE13-4E54-BCC5-C5623D198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164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2E48E8-0BA4-40FF-819D-51690338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641677-B37B-481D-A59B-008FDBB22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D9A8A-47E1-4814-B8AF-FAF2D6C82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2B0D-2C70-4D8C-9E13-0B508C48ED89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9B6DF4-52E4-4971-A73A-FCA634108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2B25AE-8425-40D4-AB8D-2799ECD52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2B74-EE13-4E54-BCC5-C5623D1987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631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F5C30-A2CE-4918-A247-664AE8CCD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390C3C-4A64-4FBB-8D55-AE58AA54E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341777-872B-4A16-99B6-8B2C5792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18" y="487532"/>
            <a:ext cx="7658423" cy="424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03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antonio</dc:creator>
  <cp:lastModifiedBy>marco antonio</cp:lastModifiedBy>
  <cp:revision>2</cp:revision>
  <dcterms:created xsi:type="dcterms:W3CDTF">2023-05-12T20:30:57Z</dcterms:created>
  <dcterms:modified xsi:type="dcterms:W3CDTF">2023-05-13T03:41:57Z</dcterms:modified>
</cp:coreProperties>
</file>