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2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08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8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51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82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0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8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0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76EB-D982-4C4F-AE34-E5DFC5870430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9508-1C18-47D4-85FE-A2D420B87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7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74689"/>
            <a:ext cx="9144000" cy="1537587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Futura Md BT" panose="020B0602020204020303" pitchFamily="34" charset="0"/>
              </a:rPr>
              <a:t>NEAKI</a:t>
            </a:r>
            <a:br>
              <a:rPr lang="pt-BR" dirty="0" smtClean="0">
                <a:latin typeface="Futura Md BT" panose="020B0602020204020303" pitchFamily="34" charset="0"/>
              </a:rPr>
            </a:br>
            <a:r>
              <a:rPr lang="pt-BR" sz="1300" dirty="0" smtClean="0">
                <a:latin typeface="Futura Md BT" panose="020B0602020204020303" pitchFamily="34" charset="0"/>
              </a:rPr>
              <a:t>[</a:t>
            </a:r>
            <a:r>
              <a:rPr lang="pt-BR" sz="1300" dirty="0">
                <a:latin typeface="Futura Md BT" panose="020B0602020204020303" pitchFamily="34" charset="0"/>
              </a:rPr>
              <a:t>R</a:t>
            </a:r>
            <a:r>
              <a:rPr lang="pt-BR" sz="1300" dirty="0" smtClean="0">
                <a:latin typeface="Futura Md BT" panose="020B0602020204020303" pitchFamily="34" charset="0"/>
              </a:rPr>
              <a:t>equisitos Funcionais]</a:t>
            </a:r>
            <a:endParaRPr lang="pt-BR" sz="1300" dirty="0">
              <a:latin typeface="Futura Md BT" panose="020B06020202040203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1751" y="2984937"/>
            <a:ext cx="9974317" cy="2953407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Futura Md BT" panose="020B0602020204020303" pitchFamily="34" charset="0"/>
              </a:rPr>
              <a:t>Integrantes do Grupo:</a:t>
            </a:r>
          </a:p>
          <a:p>
            <a:endParaRPr lang="pt-BR" dirty="0" smtClean="0"/>
          </a:p>
          <a:p>
            <a:pPr marL="342900" indent="-342900">
              <a:buBlip>
                <a:blip r:embed="rId2"/>
              </a:buBlip>
            </a:pPr>
            <a:r>
              <a:rPr lang="pt-BR" dirty="0" smtClean="0"/>
              <a:t>Gabriel </a:t>
            </a:r>
            <a:r>
              <a:rPr lang="pt-BR" dirty="0" err="1" smtClean="0"/>
              <a:t>Gietzel</a:t>
            </a:r>
            <a:r>
              <a:rPr lang="pt-BR" dirty="0" smtClean="0"/>
              <a:t> </a:t>
            </a:r>
          </a:p>
          <a:p>
            <a:pPr marL="342900" indent="-342900">
              <a:buBlip>
                <a:blip r:embed="rId2"/>
              </a:buBlip>
            </a:pPr>
            <a:r>
              <a:rPr lang="pt-BR" dirty="0" err="1" smtClean="0"/>
              <a:t>Kayã</a:t>
            </a:r>
            <a:r>
              <a:rPr lang="pt-BR" dirty="0" smtClean="0"/>
              <a:t> Costa </a:t>
            </a:r>
          </a:p>
          <a:p>
            <a:pPr marL="342900" indent="-342900">
              <a:buBlip>
                <a:blip r:embed="rId2"/>
              </a:buBlip>
            </a:pPr>
            <a:r>
              <a:rPr lang="pt-BR" dirty="0" smtClean="0"/>
              <a:t>Fernando Filho</a:t>
            </a:r>
          </a:p>
          <a:p>
            <a:pPr marL="342900" indent="-342900">
              <a:buBlip>
                <a:blip r:embed="rId2"/>
              </a:buBlip>
            </a:pPr>
            <a:r>
              <a:rPr lang="pt-BR" dirty="0" smtClean="0"/>
              <a:t>Guilherme Sampaio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1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3" y="1274566"/>
            <a:ext cx="1613993" cy="1210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07" y="1303826"/>
            <a:ext cx="1630308" cy="12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99090"/>
            <a:ext cx="10515600" cy="1091598"/>
          </a:xfrm>
        </p:spPr>
        <p:txBody>
          <a:bodyPr/>
          <a:lstStyle/>
          <a:p>
            <a:pPr algn="ctr"/>
            <a:r>
              <a:rPr lang="pt-BR" dirty="0" smtClean="0">
                <a:latin typeface="Futura Md BT" panose="020B0602020204020303" pitchFamily="34" charset="0"/>
              </a:rPr>
              <a:t>Sobre o site:</a:t>
            </a:r>
            <a:endParaRPr lang="pt-BR" dirty="0">
              <a:latin typeface="Futura Md BT" panose="020B06020202040203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01159"/>
            <a:ext cx="10515600" cy="3475803"/>
          </a:xfrm>
        </p:spPr>
        <p:txBody>
          <a:bodyPr/>
          <a:lstStyle/>
          <a:p>
            <a:r>
              <a:rPr lang="pt-BR" dirty="0" smtClean="0"/>
              <a:t>NEAKI (Não Entre </a:t>
            </a:r>
            <a:r>
              <a:rPr lang="pt-BR" dirty="0" err="1" smtClean="0"/>
              <a:t>Aki</a:t>
            </a:r>
            <a:r>
              <a:rPr lang="pt-BR" dirty="0" smtClean="0"/>
              <a:t>); é um site criado para </a:t>
            </a:r>
            <a:r>
              <a:rPr lang="pt-BR" dirty="0"/>
              <a:t>ver e compartilhar as melhores imagens, </a:t>
            </a:r>
            <a:r>
              <a:rPr lang="pt-BR" dirty="0" err="1"/>
              <a:t>GIFs</a:t>
            </a:r>
            <a:r>
              <a:rPr lang="pt-BR" dirty="0"/>
              <a:t>, </a:t>
            </a:r>
            <a:r>
              <a:rPr lang="pt-BR" dirty="0" err="1"/>
              <a:t>memes</a:t>
            </a:r>
            <a:r>
              <a:rPr lang="pt-BR" dirty="0"/>
              <a:t>, </a:t>
            </a:r>
            <a:r>
              <a:rPr lang="pt-BR" dirty="0" smtClean="0"/>
              <a:t>NSFW, WTF, </a:t>
            </a:r>
            <a:r>
              <a:rPr lang="pt-BR" dirty="0" err="1" smtClean="0"/>
              <a:t>LoL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Foi desenvolvido um aplicativo desse site para </a:t>
            </a:r>
            <a:r>
              <a:rPr lang="pt-BR" dirty="0" err="1" smtClean="0"/>
              <a:t>Android</a:t>
            </a:r>
            <a:r>
              <a:rPr lang="pt-BR" dirty="0" smtClean="0"/>
              <a:t> e iOS. Possuindo as mesmas funções (apesar da dificuldade em entrar em uma conta pelo site).</a:t>
            </a:r>
          </a:p>
          <a:p>
            <a:r>
              <a:rPr lang="pt-BR" dirty="0" smtClean="0"/>
              <a:t>Essa é a descrição dada mas, na verdade apenas arquivos de imagem são permitidos ( JPG &amp; PNG ).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1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10" y="615130"/>
            <a:ext cx="1613993" cy="1210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96" y="623148"/>
            <a:ext cx="1613993" cy="12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813" y="365125"/>
            <a:ext cx="5767553" cy="1325563"/>
          </a:xfrm>
        </p:spPr>
        <p:txBody>
          <a:bodyPr/>
          <a:lstStyle/>
          <a:p>
            <a:r>
              <a:rPr lang="pt-BR" dirty="0" smtClean="0">
                <a:latin typeface="Futura Md BT" panose="020B0602020204020303" pitchFamily="34" charset="0"/>
              </a:rPr>
              <a:t>Exemplo de um Post</a:t>
            </a:r>
            <a:endParaRPr lang="pt-BR" dirty="0">
              <a:latin typeface="Futura Md BT" panose="020B0602020204020303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01" y="1345324"/>
            <a:ext cx="5793500" cy="5512676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1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10" y="615130"/>
            <a:ext cx="1613993" cy="1210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96" y="623148"/>
            <a:ext cx="1613993" cy="12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2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572" y="623148"/>
            <a:ext cx="5980388" cy="106754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Futura Md BT" panose="020B0602020204020303" pitchFamily="34" charset="0"/>
              </a:rPr>
              <a:t>Requisito </a:t>
            </a:r>
            <a:r>
              <a:rPr lang="pt-BR" u="sng" dirty="0" smtClean="0">
                <a:latin typeface="Futura Md BT" panose="020B0602020204020303" pitchFamily="34" charset="0"/>
              </a:rPr>
              <a:t>não</a:t>
            </a:r>
            <a:r>
              <a:rPr lang="pt-BR" dirty="0" smtClean="0">
                <a:latin typeface="Futura Md BT" panose="020B0602020204020303" pitchFamily="34" charset="0"/>
              </a:rPr>
              <a:t> Funcional</a:t>
            </a:r>
            <a:endParaRPr lang="pt-BR" dirty="0">
              <a:latin typeface="Futura Md BT" panose="020B06020202040203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1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10" y="615130"/>
            <a:ext cx="1613993" cy="1210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96" y="623148"/>
            <a:ext cx="1613993" cy="1210495"/>
          </a:xfrm>
          <a:prstGeom prst="rect">
            <a:avLst/>
          </a:prstGeom>
        </p:spPr>
      </p:pic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777693"/>
              </p:ext>
            </p:extLst>
          </p:nvPr>
        </p:nvGraphicFramePr>
        <p:xfrm>
          <a:off x="838200" y="2617073"/>
          <a:ext cx="10515600" cy="3069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726856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47502637"/>
                    </a:ext>
                  </a:extLst>
                </a:gridCol>
              </a:tblGrid>
              <a:tr h="5872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1760630697"/>
                  </a:ext>
                </a:extLst>
              </a:tr>
              <a:tr h="58720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Requisito </a:t>
                      </a:r>
                      <a:r>
                        <a:rPr lang="pt-BR" sz="1100" u="sng">
                          <a:effectLst/>
                        </a:rPr>
                        <a:t>não </a:t>
                      </a:r>
                      <a:r>
                        <a:rPr lang="pt-BR" sz="1100">
                          <a:effectLst/>
                        </a:rPr>
                        <a:t>Funcional_01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Hospedagem/Domínio do site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068961820"/>
                  </a:ext>
                </a:extLst>
              </a:tr>
              <a:tr h="7201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O site não ficará disponível na Internet sem isso, usuários são incapazes de acessar.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890734925"/>
                  </a:ext>
                </a:extLst>
              </a:tr>
              <a:tr h="587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Prioridade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Essencial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1248118545"/>
                  </a:ext>
                </a:extLst>
              </a:tr>
              <a:tr h="587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Atores: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Funcionário (Chefe).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31177708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0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6676" y="796715"/>
            <a:ext cx="5966920" cy="893973"/>
          </a:xfrm>
        </p:spPr>
        <p:txBody>
          <a:bodyPr/>
          <a:lstStyle/>
          <a:p>
            <a:r>
              <a:rPr lang="pt-BR" dirty="0" smtClean="0">
                <a:latin typeface="Futura Md BT" panose="020B0602020204020303" pitchFamily="34" charset="0"/>
              </a:rPr>
              <a:t>Requisitos Funcionais</a:t>
            </a:r>
            <a:endParaRPr lang="pt-BR" dirty="0">
              <a:latin typeface="Futura Md BT" panose="020B0602020204020303" pitchFamily="34" charset="0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550962"/>
              </p:ext>
            </p:extLst>
          </p:nvPr>
        </p:nvGraphicFramePr>
        <p:xfrm>
          <a:off x="838200" y="2217686"/>
          <a:ext cx="6844862" cy="1839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2431">
                  <a:extLst>
                    <a:ext uri="{9D8B030D-6E8A-4147-A177-3AD203B41FA5}">
                      <a16:colId xmlns:a16="http://schemas.microsoft.com/office/drawing/2014/main" val="3612243206"/>
                    </a:ext>
                  </a:extLst>
                </a:gridCol>
                <a:gridCol w="3422431">
                  <a:extLst>
                    <a:ext uri="{9D8B030D-6E8A-4147-A177-3AD203B41FA5}">
                      <a16:colId xmlns:a16="http://schemas.microsoft.com/office/drawing/2014/main" val="1188571949"/>
                    </a:ext>
                  </a:extLst>
                </a:gridCol>
              </a:tblGrid>
              <a:tr h="3519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40631797"/>
                  </a:ext>
                </a:extLst>
              </a:tr>
              <a:tr h="351921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RF_01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Dispositivo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785813061"/>
                  </a:ext>
                </a:extLst>
              </a:tr>
              <a:tr h="431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Primeiramente é necessário ter algo para abrir o site/aplicativo.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3393926005"/>
                  </a:ext>
                </a:extLst>
              </a:tr>
              <a:tr h="351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Prioridade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Essencial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3370345215"/>
                  </a:ext>
                </a:extLst>
              </a:tr>
              <a:tr h="351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Atores: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Usuário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991686577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1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10" y="615130"/>
            <a:ext cx="1613993" cy="1210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96" y="623148"/>
            <a:ext cx="1613993" cy="121049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07741"/>
              </p:ext>
            </p:extLst>
          </p:nvPr>
        </p:nvGraphicFramePr>
        <p:xfrm>
          <a:off x="838198" y="4453770"/>
          <a:ext cx="6844864" cy="1862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2432">
                  <a:extLst>
                    <a:ext uri="{9D8B030D-6E8A-4147-A177-3AD203B41FA5}">
                      <a16:colId xmlns:a16="http://schemas.microsoft.com/office/drawing/2014/main" val="3539807915"/>
                    </a:ext>
                  </a:extLst>
                </a:gridCol>
                <a:gridCol w="3422432">
                  <a:extLst>
                    <a:ext uri="{9D8B030D-6E8A-4147-A177-3AD203B41FA5}">
                      <a16:colId xmlns:a16="http://schemas.microsoft.com/office/drawing/2014/main" val="535719088"/>
                    </a:ext>
                  </a:extLst>
                </a:gridCol>
              </a:tblGrid>
              <a:tr h="356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228367922"/>
                  </a:ext>
                </a:extLst>
              </a:tr>
              <a:tr h="35644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RF_02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Internet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931717301"/>
                  </a:ext>
                </a:extLst>
              </a:tr>
              <a:tr h="4371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Para poder utilizar o site, primeiramente é necessário ter acesso à Internet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629650875"/>
                  </a:ext>
                </a:extLst>
              </a:tr>
              <a:tr h="356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Prioridade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Essencial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396089726"/>
                  </a:ext>
                </a:extLst>
              </a:tr>
              <a:tr h="356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Atores: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Usuário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240962785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44541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55" y="2230821"/>
            <a:ext cx="1799652" cy="17996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295" y="2463444"/>
            <a:ext cx="1514477" cy="151447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39" y="4607722"/>
            <a:ext cx="2290105" cy="15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9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812" y="631165"/>
            <a:ext cx="5953783" cy="1194460"/>
          </a:xfrm>
        </p:spPr>
        <p:txBody>
          <a:bodyPr/>
          <a:lstStyle/>
          <a:p>
            <a:r>
              <a:rPr lang="pt-BR" dirty="0">
                <a:latin typeface="Futura Md BT" panose="020B0602020204020303" pitchFamily="34" charset="0"/>
              </a:rPr>
              <a:t>Requisitos Funcionais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93451"/>
              </p:ext>
            </p:extLst>
          </p:nvPr>
        </p:nvGraphicFramePr>
        <p:xfrm>
          <a:off x="838200" y="2354316"/>
          <a:ext cx="6834352" cy="1723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7176">
                  <a:extLst>
                    <a:ext uri="{9D8B030D-6E8A-4147-A177-3AD203B41FA5}">
                      <a16:colId xmlns:a16="http://schemas.microsoft.com/office/drawing/2014/main" val="596213920"/>
                    </a:ext>
                  </a:extLst>
                </a:gridCol>
                <a:gridCol w="3417176">
                  <a:extLst>
                    <a:ext uri="{9D8B030D-6E8A-4147-A177-3AD203B41FA5}">
                      <a16:colId xmlns:a16="http://schemas.microsoft.com/office/drawing/2014/main" val="2124615704"/>
                    </a:ext>
                  </a:extLst>
                </a:gridCol>
              </a:tblGrid>
              <a:tr h="2462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3643330814"/>
                  </a:ext>
                </a:extLst>
              </a:tr>
              <a:tr h="246242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RF_03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Administrador e Moderadores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682828169"/>
                  </a:ext>
                </a:extLst>
              </a:tr>
              <a:tr h="7387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Para controlar o site e tentar evitar usuários “tóxicos” ( que postam porn, gore, tela preta, spam, comentários ofensivos, homofóbicos ou racistas ) na intenção de tornar o site mais agradável.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690312697"/>
                  </a:ext>
                </a:extLst>
              </a:tr>
              <a:tr h="2462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Prioridade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Importante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031441997"/>
                  </a:ext>
                </a:extLst>
              </a:tr>
              <a:tr h="2462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Atores: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“ADM” e “MODS”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1727220000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1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10" y="615130"/>
            <a:ext cx="1613993" cy="1210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96" y="623148"/>
            <a:ext cx="1613993" cy="121049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9444"/>
              </p:ext>
            </p:extLst>
          </p:nvPr>
        </p:nvGraphicFramePr>
        <p:xfrm>
          <a:off x="838200" y="4386787"/>
          <a:ext cx="6834352" cy="1919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7176">
                  <a:extLst>
                    <a:ext uri="{9D8B030D-6E8A-4147-A177-3AD203B41FA5}">
                      <a16:colId xmlns:a16="http://schemas.microsoft.com/office/drawing/2014/main" val="1635086664"/>
                    </a:ext>
                  </a:extLst>
                </a:gridCol>
                <a:gridCol w="3417176">
                  <a:extLst>
                    <a:ext uri="{9D8B030D-6E8A-4147-A177-3AD203B41FA5}">
                      <a16:colId xmlns:a16="http://schemas.microsoft.com/office/drawing/2014/main" val="958753100"/>
                    </a:ext>
                  </a:extLst>
                </a:gridCol>
              </a:tblGrid>
              <a:tr h="319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594276155"/>
                  </a:ext>
                </a:extLst>
              </a:tr>
              <a:tr h="31990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RF_04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Conta de Usuário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3065535518"/>
                  </a:ext>
                </a:extLst>
              </a:tr>
              <a:tr h="6398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Para ter acesso à maioria das funções, é necessário criar uma conta (pode ser associada ao Google ou ao Facebook).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1106236755"/>
                  </a:ext>
                </a:extLst>
              </a:tr>
              <a:tr h="319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Prioridade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Importante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3368764999"/>
                  </a:ext>
                </a:extLst>
              </a:tr>
              <a:tr h="319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Atores: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Usuários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3725168086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43866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28" y="2489206"/>
            <a:ext cx="1618048" cy="158880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19" y="4560611"/>
            <a:ext cx="1729633" cy="172963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63" y="4560611"/>
            <a:ext cx="1746251" cy="1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3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813" y="798786"/>
            <a:ext cx="5953782" cy="891902"/>
          </a:xfrm>
        </p:spPr>
        <p:txBody>
          <a:bodyPr/>
          <a:lstStyle/>
          <a:p>
            <a:r>
              <a:rPr lang="pt-BR" dirty="0">
                <a:latin typeface="Futura Md BT" panose="020B0602020204020303" pitchFamily="34" charset="0"/>
              </a:rPr>
              <a:t>Requisitos Funcionais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91600"/>
              </p:ext>
            </p:extLst>
          </p:nvPr>
        </p:nvGraphicFramePr>
        <p:xfrm>
          <a:off x="838200" y="2440754"/>
          <a:ext cx="10515600" cy="1910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63662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8260747"/>
                    </a:ext>
                  </a:extLst>
                </a:gridCol>
              </a:tblGrid>
              <a:tr h="2388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4242178320"/>
                  </a:ext>
                </a:extLst>
              </a:tr>
              <a:tr h="23881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RF_05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Discord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1016869099"/>
                  </a:ext>
                </a:extLst>
              </a:tr>
              <a:tr h="9552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Seria legal se todos os usuários participassem do servidor oficial do NEAKI no Discord, tanto para participar de votações na intenção de melhorar o site e ficar por dentro das novidades/atualizações, como para zuar, conversar apenas, participar de sorteios, torneios de piadas, rimas, e mais competições do tipo.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1592405649"/>
                  </a:ext>
                </a:extLst>
              </a:tr>
              <a:tr h="238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Prioridade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Desejável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2998914710"/>
                  </a:ext>
                </a:extLst>
              </a:tr>
              <a:tr h="238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Atores: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Usuários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236" marR="64236" marT="0" marB="0"/>
                </a:tc>
                <a:extLst>
                  <a:ext uri="{0D108BD9-81ED-4DB2-BD59-A6C34878D82A}">
                    <a16:rowId xmlns:a16="http://schemas.microsoft.com/office/drawing/2014/main" val="4216870638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1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10" y="615130"/>
            <a:ext cx="1613993" cy="1210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96" y="623148"/>
            <a:ext cx="1613993" cy="12104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41" y="4428802"/>
            <a:ext cx="3644789" cy="2348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19" y="4351283"/>
            <a:ext cx="2312276" cy="23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0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8194" y="631164"/>
            <a:ext cx="8229600" cy="1681111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rush Script MT" panose="03060802040406070304" pitchFamily="66" charset="0"/>
              </a:rPr>
              <a:t>Obrigado pela atenção </a:t>
            </a:r>
            <a:r>
              <a:rPr lang="pt-BR" dirty="0"/>
              <a:t>( ✧≖ ͜ʖ≖)</a:t>
            </a:r>
            <a:endParaRPr lang="pt-BR" sz="6000" dirty="0">
              <a:latin typeface="Brush Script MT" panose="03060802040406070304" pitchFamily="66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3944" y="3079531"/>
            <a:ext cx="2427889" cy="3331779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1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30"/>
            <a:ext cx="1613993" cy="1210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07" y="623148"/>
            <a:ext cx="1613993" cy="12104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3" y="2066241"/>
            <a:ext cx="3531821" cy="43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10455"/>
      </p:ext>
    </p:extLst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Brush Script MT</vt:lpstr>
      <vt:lpstr>Calibri</vt:lpstr>
      <vt:lpstr>Calibri Light</vt:lpstr>
      <vt:lpstr>Futura Md BT</vt:lpstr>
      <vt:lpstr>Times New Roman</vt:lpstr>
      <vt:lpstr>Tema do Office</vt:lpstr>
      <vt:lpstr>NEAKI [Requisitos Funcionais]</vt:lpstr>
      <vt:lpstr>Sobre o site:</vt:lpstr>
      <vt:lpstr>Exemplo de um Post</vt:lpstr>
      <vt:lpstr>Requisito não Funcional</vt:lpstr>
      <vt:lpstr>Requisitos Funcionais</vt:lpstr>
      <vt:lpstr>Requisitos Funcionais</vt:lpstr>
      <vt:lpstr>Requisitos Funcionais</vt:lpstr>
      <vt:lpstr>Obrigado pela atenção ( ✧≖ ͜ʖ≖)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NEAKI</dc:title>
  <dc:creator>GABRIEL RODRIGUES GIETZEL</dc:creator>
  <cp:lastModifiedBy>GABRIEL RODRIGUES GIETZEL</cp:lastModifiedBy>
  <cp:revision>12</cp:revision>
  <dcterms:created xsi:type="dcterms:W3CDTF">2019-05-22T16:33:16Z</dcterms:created>
  <dcterms:modified xsi:type="dcterms:W3CDTF">2019-05-27T16:51:09Z</dcterms:modified>
</cp:coreProperties>
</file>