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B3DC1C4A-87B1-4F0C-88E2-4B915462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5DDB40-4EDC-415B-99CA-0753B58C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b="1"/>
              <a:t>MANUAL DE UTILIZAÇÃO DO SISTEMA EM C#</a:t>
            </a:r>
            <a:endParaRPr lang="pt-BR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1AB239-C0B4-4340-BF6D-ED82B99F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por: Gabriel Gietzel, Kayã Costa e Guilherme Sampaio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6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3E8938-0381-437C-8CF2-BE988A30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2938144"/>
            <a:ext cx="2776310" cy="3371216"/>
          </a:xfrm>
        </p:spPr>
        <p:txBody>
          <a:bodyPr>
            <a:normAutofit/>
          </a:bodyPr>
          <a:lstStyle/>
          <a:p>
            <a:r>
              <a:rPr lang="pt-BR" sz="2400" dirty="0"/>
              <a:t>Ao clicar no primeiro botão você será direcionado para esta tela:</a:t>
            </a:r>
          </a:p>
          <a:p>
            <a:pPr algn="ctr"/>
            <a:endParaRPr lang="pt-BR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68BBA3-C335-4C7C-9221-9603EE74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26587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1° Botão – Manutenção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287C46D-1B57-4F2F-858A-BA9F6CE71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7" y="1280160"/>
            <a:ext cx="8204120" cy="546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18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72A5C0-B17B-4808-BB98-7694AD0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6" y="426720"/>
            <a:ext cx="9969477" cy="1304279"/>
          </a:xfrm>
        </p:spPr>
        <p:txBody>
          <a:bodyPr anchor="b">
            <a:normAutofit/>
          </a:bodyPr>
          <a:lstStyle/>
          <a:p>
            <a:pPr algn="ctr"/>
            <a:r>
              <a:rPr lang="pt-BR" sz="4400" dirty="0"/>
              <a:t>1° Botão – Manutenção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EF9E438-CBF8-44A6-BC44-55ACA7CE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11879"/>
            <a:ext cx="10509504" cy="2631076"/>
          </a:xfrm>
        </p:spPr>
        <p:txBody>
          <a:bodyPr>
            <a:normAutofit/>
          </a:bodyPr>
          <a:lstStyle/>
          <a:p>
            <a:r>
              <a:rPr lang="pt-BR" sz="2000" dirty="0"/>
              <a:t>Nela será possível alterar todas as informações que você adicionou (nome do filme, gênero, faixa etária, data de lançamento e imagem) de todos os filmes cadastrados anteriormente. Você consegue olhar as informações, mudar o que quiser e até excluir os dados de um filme.</a:t>
            </a:r>
          </a:p>
        </p:txBody>
      </p:sp>
    </p:spTree>
    <p:extLst>
      <p:ext uri="{BB962C8B-B14F-4D97-AF65-F5344CB8AC3E}">
        <p14:creationId xmlns:p14="http://schemas.microsoft.com/office/powerpoint/2010/main" val="39385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38B95-2A3E-49F8-8667-9AAF95F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269976"/>
            <a:ext cx="3949147" cy="458802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Antes de qualquer coisa clique nessa setinha circulada para selecionar o filme que você deseja modificar.</a:t>
            </a:r>
          </a:p>
          <a:p>
            <a:r>
              <a:rPr lang="pt-BR" dirty="0"/>
              <a:t>Os filmes que você adicionou vão aparecer em uma lista pelo nome, a sequência está de acordo com a data que você criou eles.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0CDEF80-2F4E-4ECA-B50A-AB5C4CE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26587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1° Botão – Manutenção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656BA0A-E5D8-4823-9705-5B131A3E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5" y="1406676"/>
            <a:ext cx="7696998" cy="5124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1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Salvar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09" y="1691299"/>
            <a:ext cx="4059933" cy="500492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Este botão serve para salvar qualquer alteração feita com os botões  “</a:t>
            </a:r>
            <a:r>
              <a:rPr lang="pt-BR" sz="2400" b="1" dirty="0"/>
              <a:t>Alterar</a:t>
            </a:r>
            <a:r>
              <a:rPr lang="pt-BR" sz="2400" dirty="0"/>
              <a:t>” ou “</a:t>
            </a:r>
            <a:r>
              <a:rPr lang="pt-BR" sz="2400" b="1" dirty="0"/>
              <a:t>Excluir</a:t>
            </a:r>
            <a:r>
              <a:rPr lang="pt-BR" sz="2400" dirty="0"/>
              <a:t>”</a:t>
            </a:r>
          </a:p>
          <a:p>
            <a:r>
              <a:rPr lang="pt-BR" sz="2400" b="1" dirty="0"/>
              <a:t>Lembre-se sempre de salvar antes de sair do programa.</a:t>
            </a:r>
          </a:p>
          <a:p>
            <a:endParaRPr lang="pt-BR" sz="1800" dirty="0"/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998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Alterar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945" y="1113182"/>
            <a:ext cx="4252190" cy="574481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Este botão serve para alterar qualquer informação de um filme cadastrado anteriormente, você consegue alterar como se estivesse mexendo no próprio </a:t>
            </a:r>
            <a:r>
              <a:rPr lang="pt-BR" sz="2000" b="1" dirty="0"/>
              <a:t>Banco de Dados </a:t>
            </a:r>
            <a:r>
              <a:rPr lang="pt-BR" sz="2000" dirty="0"/>
              <a:t>do programa.</a:t>
            </a:r>
          </a:p>
          <a:p>
            <a:r>
              <a:rPr lang="pt-BR" sz="2000" dirty="0"/>
              <a:t>Banco de Dados: onde todas suas informações ficam salvas</a:t>
            </a:r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5568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36" y="511723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Excluir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09" y="1691299"/>
            <a:ext cx="4059933" cy="500492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Este botão serve para excluir o filme que você selecionou.</a:t>
            </a:r>
          </a:p>
          <a:p>
            <a:r>
              <a:rPr lang="pt-BR" sz="2400" b="1" dirty="0"/>
              <a:t>Tome cuidado para não excluir sem querer!</a:t>
            </a:r>
          </a:p>
          <a:p>
            <a:endParaRPr lang="pt-BR" sz="1800" dirty="0"/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06789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Exibir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09" y="1691299"/>
            <a:ext cx="4059933" cy="500492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Este botão serve apenas para mostrar os dados do filme selecionado.</a:t>
            </a:r>
            <a:endParaRPr lang="pt-BR" sz="1800" dirty="0"/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26514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Limpar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09" y="1691299"/>
            <a:ext cx="4059933" cy="500492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Este botão serve para limpar os campos de todos os dados do filme selecionado, ele não exclui o filme, apenas deixa tudo em branco para preencher tudo novamente.</a:t>
            </a:r>
            <a:endParaRPr lang="pt-BR" sz="1800" dirty="0"/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11084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9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D76593-1C6F-4A7E-9E76-54F0699E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dirty="0"/>
              <a:t>Botão Fechar  – Manutenção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CF615E5-BF17-45E9-87EE-3C69EADAB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68"/>
          <a:stretch/>
        </p:blipFill>
        <p:spPr>
          <a:xfrm>
            <a:off x="91865" y="1976169"/>
            <a:ext cx="7289735" cy="448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1C580-5DC8-476E-84AC-8FC0F983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809" y="1691299"/>
            <a:ext cx="4059933" cy="500492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Este botão serve para voltar à tela anterior (o menu com os dois botões).</a:t>
            </a:r>
          </a:p>
          <a:p>
            <a:r>
              <a:rPr lang="pt-BR" sz="2400" dirty="0"/>
              <a:t>Lembre-se sempre de salvar antes de sair do programa, caso você tenha alterado algo.</a:t>
            </a:r>
          </a:p>
          <a:p>
            <a:endParaRPr lang="pt-BR" sz="1800" dirty="0"/>
          </a:p>
        </p:txBody>
      </p:sp>
      <p:pic>
        <p:nvPicPr>
          <p:cNvPr id="8" name="Imagem 7" descr="Uma imagem contendo água&#10;&#10;Descrição gerada automaticamente">
            <a:extLst>
              <a:ext uri="{FF2B5EF4-FFF2-40B4-BE49-F238E27FC236}">
                <a16:creationId xmlns:a16="http://schemas.microsoft.com/office/drawing/2014/main" id="{B203E946-A91C-4223-9988-1177767D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10233" y="5800079"/>
            <a:ext cx="884570" cy="7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3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A19D-4DC0-4600-9464-625B8C0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62" y="583097"/>
            <a:ext cx="5300868" cy="1590260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French Script MT" panose="03020402040607040605" pitchFamily="66" charset="0"/>
              </a:rPr>
              <a:t>Parabéns!!!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67AC5-B6F6-43F0-975E-89D37B9C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3180523"/>
            <a:ext cx="10972800" cy="24649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latin typeface="Rondalo" pitchFamily="2" charset="0"/>
              </a:rPr>
              <a:t>Se você chegou até aqui e leu tudo com cautela significa que você concluiu o tutorial do nosso projeto, muito obrigado pela atenção! </a:t>
            </a:r>
            <a:r>
              <a:rPr lang="pt-BR" dirty="0">
                <a:latin typeface="Rondalo" pitchFamily="2" charset="0"/>
                <a:sym typeface="Wingdings" panose="05000000000000000000" pitchFamily="2" charset="2"/>
              </a:rPr>
              <a:t></a:t>
            </a:r>
            <a:endParaRPr lang="pt-BR" dirty="0">
              <a:latin typeface="Rondal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C73F6-61DB-4138-B9C5-DE8B6C3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548639"/>
            <a:ext cx="10276531" cy="1359673"/>
          </a:xfrm>
        </p:spPr>
        <p:txBody>
          <a:bodyPr/>
          <a:lstStyle/>
          <a:p>
            <a:pPr algn="ctr"/>
            <a:r>
              <a:rPr lang="pt-BR" sz="4400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FA8A-AAA7-4035-A40A-4CF7733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46" y="2146852"/>
            <a:ext cx="10276531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Olá, seja bem-vindo(a) ao tutorial de como utilizar o projeto feito no Visual Studio Express, nosso projeto tem o intuito de armazenar dados de filmes que você já assistiu, todos os filmes cadastrados ficam bem guardados, caso você queira relembrá-los ou alterar alguma informação. Esperamos que você possa dominar todas as habilidades, leia tudo com atenção e provavelmente não restarão dúvidas.</a:t>
            </a:r>
          </a:p>
        </p:txBody>
      </p:sp>
    </p:spTree>
    <p:extLst>
      <p:ext uri="{BB962C8B-B14F-4D97-AF65-F5344CB8AC3E}">
        <p14:creationId xmlns:p14="http://schemas.microsoft.com/office/powerpoint/2010/main" val="42771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D2668-8DDB-4757-8507-260846DB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07" y="978619"/>
            <a:ext cx="3864190" cy="1106424"/>
          </a:xfrm>
        </p:spPr>
        <p:txBody>
          <a:bodyPr>
            <a:normAutofit/>
          </a:bodyPr>
          <a:lstStyle/>
          <a:p>
            <a:r>
              <a:rPr lang="pt-BR" sz="3200" dirty="0"/>
              <a:t>Tela inicial - 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63718-F015-41CA-ACAC-9BAD39EF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8" y="2730224"/>
            <a:ext cx="4022859" cy="3494158"/>
          </a:xfrm>
        </p:spPr>
        <p:txBody>
          <a:bodyPr>
            <a:normAutofit/>
          </a:bodyPr>
          <a:lstStyle/>
          <a:p>
            <a:r>
              <a:rPr lang="pt-BR" sz="2400" dirty="0"/>
              <a:t>A tela inicial não tem muito segredo, você não precisará criar Usuário e Senha, tudo que precisa fazer é clicar no botão “ENTRAR”.</a:t>
            </a:r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7673DB1-918E-4E1E-9F0B-10CC13D2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40" y="451951"/>
            <a:ext cx="7544977" cy="56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77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9C2AB-0416-48DB-B326-F2945CFE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978618"/>
            <a:ext cx="3715114" cy="1124502"/>
          </a:xfrm>
        </p:spPr>
        <p:txBody>
          <a:bodyPr>
            <a:normAutofit/>
          </a:bodyPr>
          <a:lstStyle/>
          <a:p>
            <a:r>
              <a:rPr lang="pt-BR" sz="3200" dirty="0"/>
              <a:t>Carregamento</a:t>
            </a:r>
            <a:r>
              <a:rPr lang="pt-BR" sz="2800" dirty="0"/>
              <a:t>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7490F-0949-465C-82E5-54FEE8D9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755027"/>
            <a:ext cx="3930643" cy="3124355"/>
          </a:xfrm>
        </p:spPr>
        <p:txBody>
          <a:bodyPr>
            <a:normAutofit/>
          </a:bodyPr>
          <a:lstStyle/>
          <a:p>
            <a:r>
              <a:rPr lang="pt-BR" sz="2400" dirty="0"/>
              <a:t>Não se assuste com a barrinha verde na parte inferior, ela foi criada para ser rápida, em instantes você estará na próxima tela...</a:t>
            </a:r>
          </a:p>
        </p:txBody>
      </p:sp>
      <p:pic>
        <p:nvPicPr>
          <p:cNvPr id="5" name="Imagem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23249CB-70BF-44CF-B1FE-0B7EFF3A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56" y="310660"/>
            <a:ext cx="7509590" cy="621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5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no interior, mesa, tela, frente&#10;&#10;Descrição gerada automaticamente">
            <a:extLst>
              <a:ext uri="{FF2B5EF4-FFF2-40B4-BE49-F238E27FC236}">
                <a16:creationId xmlns:a16="http://schemas.microsoft.com/office/drawing/2014/main" id="{638E8510-4BBE-4DE7-AD7B-6C47F71C4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1264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7727B8-DBFF-4127-8150-9956C28F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718010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77F12-4FE0-47F4-AB1C-96AA06BE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5062" y="412674"/>
            <a:ext cx="2369328" cy="1750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Aqui ficam as duas únicas ferramentas do seu programa em dois botões diferentes.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337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DD7F50-61C6-4988-95E2-A423A8BAB6E5}"/>
              </a:ext>
            </a:extLst>
          </p:cNvPr>
          <p:cNvSpPr txBox="1"/>
          <p:nvPr/>
        </p:nvSpPr>
        <p:spPr>
          <a:xfrm>
            <a:off x="4015408" y="2600905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1° Botão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4FE5755-BA96-4780-954A-E7BBC6DC6993}"/>
              </a:ext>
            </a:extLst>
          </p:cNvPr>
          <p:cNvSpPr/>
          <p:nvPr/>
        </p:nvSpPr>
        <p:spPr>
          <a:xfrm>
            <a:off x="3379302" y="2708627"/>
            <a:ext cx="516835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BE8CB85-9F34-4982-83AC-509060C50176}"/>
              </a:ext>
            </a:extLst>
          </p:cNvPr>
          <p:cNvSpPr/>
          <p:nvPr/>
        </p:nvSpPr>
        <p:spPr>
          <a:xfrm>
            <a:off x="3379302" y="4862105"/>
            <a:ext cx="516835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C5AC47-9091-4AA7-8687-0ADDDA03077F}"/>
              </a:ext>
            </a:extLst>
          </p:cNvPr>
          <p:cNvSpPr txBox="1"/>
          <p:nvPr/>
        </p:nvSpPr>
        <p:spPr>
          <a:xfrm>
            <a:off x="4015408" y="4754383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2° Botão</a:t>
            </a:r>
          </a:p>
        </p:txBody>
      </p:sp>
    </p:spTree>
    <p:extLst>
      <p:ext uri="{BB962C8B-B14F-4D97-AF65-F5344CB8AC3E}">
        <p14:creationId xmlns:p14="http://schemas.microsoft.com/office/powerpoint/2010/main" val="39963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CD5F-F14E-441D-8016-C9D8C752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54722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2° Botão – Cadastro de Filmes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57F84-EBB4-4B2E-A179-BFAEFFE7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2938144"/>
            <a:ext cx="2776310" cy="3371216"/>
          </a:xfrm>
        </p:spPr>
        <p:txBody>
          <a:bodyPr>
            <a:normAutofit/>
          </a:bodyPr>
          <a:lstStyle/>
          <a:p>
            <a:r>
              <a:rPr lang="pt-BR" sz="2400" dirty="0"/>
              <a:t>Ao clicar no segundo botão você será direcionado para esta tela:</a:t>
            </a:r>
          </a:p>
          <a:p>
            <a:pPr algn="ctr"/>
            <a:endParaRPr lang="pt-BR" sz="2400" dirty="0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B0119DE-52EC-4D1B-ABD7-FE1EA74D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20" y="1520230"/>
            <a:ext cx="8645391" cy="530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7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99D49E-B46D-48E5-A4B3-20609AB8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94" y="426720"/>
            <a:ext cx="10039409" cy="1339001"/>
          </a:xfrm>
        </p:spPr>
        <p:txBody>
          <a:bodyPr anchor="b">
            <a:normAutofit/>
          </a:bodyPr>
          <a:lstStyle/>
          <a:p>
            <a:pPr algn="ctr"/>
            <a:r>
              <a:rPr lang="pt-BR" sz="4400" dirty="0"/>
              <a:t>2° Botão – Cadastro de Filmes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2A002-B5BA-4D31-899F-00A1D293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3337269"/>
            <a:ext cx="11370365" cy="3094011"/>
          </a:xfrm>
        </p:spPr>
        <p:txBody>
          <a:bodyPr>
            <a:normAutofit/>
          </a:bodyPr>
          <a:lstStyle/>
          <a:p>
            <a:r>
              <a:rPr lang="pt-BR" sz="2400" dirty="0"/>
              <a:t>Nela será possível adicionar informações como nome do filme, gênero, faixa etária, data de lançamento e até adicionar uma imagem (qualquer imagem salva no seu dispositivo). Para adicionar uma imagem, clique no botão “</a:t>
            </a:r>
            <a:r>
              <a:rPr lang="pt-BR" sz="2300" b="1" dirty="0"/>
              <a:t>Carregar Foto</a:t>
            </a:r>
            <a:r>
              <a:rPr lang="pt-BR" sz="2400" dirty="0"/>
              <a:t>”, logo vai aparecer na sua tela o Explorador de Arquivos do seu computador, agora procure e selecione o arquivo de imagem que você deseja adicionar e pronto! Certifique-se de que não esqueceu nada, preencha tudo!</a:t>
            </a:r>
          </a:p>
        </p:txBody>
      </p:sp>
    </p:spTree>
    <p:extLst>
      <p:ext uri="{BB962C8B-B14F-4D97-AF65-F5344CB8AC3E}">
        <p14:creationId xmlns:p14="http://schemas.microsoft.com/office/powerpoint/2010/main" val="19139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382C47C-6A32-4CD0-8256-6A1F8F4D4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4" b="-1"/>
          <a:stretch/>
        </p:blipFill>
        <p:spPr>
          <a:xfrm>
            <a:off x="5098533" y="1170432"/>
            <a:ext cx="6866797" cy="566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1EDB0AD1-4838-49BF-BA91-CB8C453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0" y="249566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2° Botão – Cadastro de Filmes</a:t>
            </a: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EFCD30A5-2F3A-439A-82D1-757F025D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461630"/>
            <a:ext cx="3432313" cy="4186438"/>
          </a:xfrm>
        </p:spPr>
        <p:txBody>
          <a:bodyPr>
            <a:normAutofit/>
          </a:bodyPr>
          <a:lstStyle/>
          <a:p>
            <a:r>
              <a:rPr lang="pt-BR" sz="2400" dirty="0"/>
              <a:t>Você só pode adicionar uma imagem por filme, a imagem que você escolheu pode ser visualizada nesse retângulo pontilhado indicado pela seta:</a:t>
            </a:r>
          </a:p>
        </p:txBody>
      </p:sp>
      <p:pic>
        <p:nvPicPr>
          <p:cNvPr id="10" name="Imagem 9" descr="Uma imagem contendo água&#10;&#10;Descrição gerada automaticamente">
            <a:extLst>
              <a:ext uri="{FF2B5EF4-FFF2-40B4-BE49-F238E27FC236}">
                <a16:creationId xmlns:a16="http://schemas.microsoft.com/office/drawing/2014/main" id="{014AF860-7495-48F5-A383-702913BC5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084563" y="6151693"/>
            <a:ext cx="620469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3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7E13-DA8A-4325-8AB9-8A8BCAA6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Salvando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992FF-4AB6-49C9-8D11-78EB7C27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3843"/>
            <a:ext cx="11264348" cy="4638261"/>
          </a:xfrm>
        </p:spPr>
        <p:txBody>
          <a:bodyPr>
            <a:normAutofit/>
          </a:bodyPr>
          <a:lstStyle/>
          <a:p>
            <a:r>
              <a:rPr lang="pt-BR" sz="2400" dirty="0"/>
              <a:t>Depois de preencher tudo você só precisa clicar no botão “</a:t>
            </a:r>
            <a:r>
              <a:rPr lang="pt-BR" sz="2400" b="1" dirty="0"/>
              <a:t>Salvar</a:t>
            </a:r>
            <a:r>
              <a:rPr lang="pt-BR" sz="2400" dirty="0"/>
              <a:t>” no canto direito da tela.</a:t>
            </a:r>
          </a:p>
          <a:p>
            <a:r>
              <a:rPr lang="pt-BR" sz="2400" dirty="0"/>
              <a:t>Depois de salvar, uma mensagem de confirmação irá aparecer na sua tela: “</a:t>
            </a:r>
            <a:r>
              <a:rPr lang="pt-BR" sz="2400" b="1" dirty="0"/>
              <a:t>Seus dados foram salvos com sucesso!!!</a:t>
            </a:r>
            <a:r>
              <a:rPr lang="pt-BR" sz="2400" dirty="0"/>
              <a:t>”, isso indica que está tudo funcionando, caso você esqueça de colocar alguma informação outra mensagem irá aparecer te informando o que está faltando, nesse caso volte e preencha tudo novamente. Ambas mensagens são apenas informações, clique no botão “</a:t>
            </a:r>
            <a:r>
              <a:rPr lang="pt-BR" sz="2400" b="1" dirty="0"/>
              <a:t>OK</a:t>
            </a:r>
            <a:r>
              <a:rPr lang="pt-BR" sz="2400" dirty="0"/>
              <a:t>” no canto inferior direito para retornar ao Menu.</a:t>
            </a:r>
          </a:p>
          <a:p>
            <a:r>
              <a:rPr lang="pt-BR" sz="2400" b="1" dirty="0"/>
              <a:t>É importante começar pelo segundo botão pois se você não adicionou filmes ainda não terá nada para modificar no primeiro botão.</a:t>
            </a:r>
          </a:p>
        </p:txBody>
      </p:sp>
    </p:spTree>
    <p:extLst>
      <p:ext uri="{BB962C8B-B14F-4D97-AF65-F5344CB8AC3E}">
        <p14:creationId xmlns:p14="http://schemas.microsoft.com/office/powerpoint/2010/main" val="29551079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762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French Script MT</vt:lpstr>
      <vt:lpstr>Rondalo</vt:lpstr>
      <vt:lpstr>AccentBoxVTI</vt:lpstr>
      <vt:lpstr>MANUAL DE UTILIZAÇÃO DO SISTEMA EM C#</vt:lpstr>
      <vt:lpstr>Introdução</vt:lpstr>
      <vt:lpstr>Tela inicial - Login</vt:lpstr>
      <vt:lpstr>Carregamento...</vt:lpstr>
      <vt:lpstr>Menu</vt:lpstr>
      <vt:lpstr>2° Botão – Cadastro de Filmes</vt:lpstr>
      <vt:lpstr>2° Botão – Cadastro de Filmes</vt:lpstr>
      <vt:lpstr>2° Botão – Cadastro de Filmes</vt:lpstr>
      <vt:lpstr>Salvando</vt:lpstr>
      <vt:lpstr>1° Botão – Manutenção</vt:lpstr>
      <vt:lpstr>1° Botão – Manutenção</vt:lpstr>
      <vt:lpstr>1° Botão – Manutenção</vt:lpstr>
      <vt:lpstr>Botão Salvar  – Manutenção</vt:lpstr>
      <vt:lpstr>Botão Alterar  – Manutenção</vt:lpstr>
      <vt:lpstr>Botão Excluir  – Manutenção</vt:lpstr>
      <vt:lpstr>Botão Exibir  – Manutenção</vt:lpstr>
      <vt:lpstr>Botão Limpar  – Manutenção</vt:lpstr>
      <vt:lpstr>Botão Fechar  – Manutenção</vt:lpstr>
      <vt:lpstr>Parabéns!!!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UTILIZAÇÃO DO SISTEMA EM C#</dc:title>
  <dc:creator>GABRIEL RODRIGUES GIETZEL</dc:creator>
  <cp:lastModifiedBy>GABRIEL RODRIGUES GIETZEL</cp:lastModifiedBy>
  <cp:revision>8</cp:revision>
  <dcterms:created xsi:type="dcterms:W3CDTF">2020-07-21T14:13:11Z</dcterms:created>
  <dcterms:modified xsi:type="dcterms:W3CDTF">2020-07-21T19:59:02Z</dcterms:modified>
</cp:coreProperties>
</file>