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28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39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62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899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45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81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02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3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00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82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03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4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76" r:id="rId7"/>
    <p:sldLayoutId id="2147483675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D2CC04-8BFD-423E-AD88-F8400ABF83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08157D-D917-42B8-95F7-8C3DA0757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2791" y="106016"/>
            <a:ext cx="6482018" cy="537029"/>
          </a:xfrm>
        </p:spPr>
        <p:txBody>
          <a:bodyPr anchor="b">
            <a:normAutofit fontScale="90000"/>
          </a:bodyPr>
          <a:lstStyle/>
          <a:p>
            <a:pPr algn="ctr"/>
            <a:r>
              <a:rPr lang="pt-BR" sz="3400" dirty="0">
                <a:latin typeface="Berlin Sans FB" panose="020E0602020502020306" pitchFamily="34" charset="0"/>
              </a:rPr>
              <a:t>TUTORIAL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264437-32BC-459F-BDC0-49ACD8515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247" y="1149666"/>
            <a:ext cx="5091944" cy="1911585"/>
          </a:xfrm>
        </p:spPr>
        <p:txBody>
          <a:bodyPr>
            <a:normAutofit/>
          </a:bodyPr>
          <a:lstStyle/>
          <a:p>
            <a:r>
              <a:rPr lang="pt-BR" sz="3400" b="1" dirty="0">
                <a:latin typeface="+mj-lt"/>
              </a:rPr>
              <a:t>CONFIGURANDO REDE COM PACKET TRACER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A6E2A97-CF10-499C-92D0-3D8531E4522C}"/>
              </a:ext>
            </a:extLst>
          </p:cNvPr>
          <p:cNvSpPr txBox="1"/>
          <p:nvPr/>
        </p:nvSpPr>
        <p:spPr>
          <a:xfrm>
            <a:off x="819614" y="2310587"/>
            <a:ext cx="4745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Gabriel Gietzel e Gabriel </a:t>
            </a:r>
            <a:r>
              <a:rPr lang="pt-BR" sz="2400" dirty="0" err="1"/>
              <a:t>Sandu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64837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DA7CCA-6EB7-4292-B904-68EBF8CD7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2430"/>
            <a:ext cx="4575629" cy="6297684"/>
          </a:xfrm>
        </p:spPr>
        <p:txBody>
          <a:bodyPr>
            <a:normAutofit/>
          </a:bodyPr>
          <a:lstStyle/>
          <a:p>
            <a:r>
              <a:rPr lang="pt-BR" sz="2400" dirty="0"/>
              <a:t>Nessa tela ao lado você deve preencher o “IP </a:t>
            </a:r>
            <a:r>
              <a:rPr lang="pt-BR" sz="2400" dirty="0" err="1"/>
              <a:t>Adress</a:t>
            </a:r>
            <a:r>
              <a:rPr lang="pt-BR" sz="2400" dirty="0"/>
              <a:t>” com um número no formato XXX.XXX.X.X, eu aconselho iniciar com 192.168.0.1 para evitar um IP inválido.</a:t>
            </a:r>
          </a:p>
          <a:p>
            <a:r>
              <a:rPr lang="pt-BR" sz="2400" dirty="0"/>
              <a:t>Assim que terminar de digitar, dê apenas um clique na barra branca em frente do “</a:t>
            </a:r>
            <a:r>
              <a:rPr lang="pt-BR" sz="2400" dirty="0" err="1"/>
              <a:t>Subnet</a:t>
            </a:r>
            <a:r>
              <a:rPr lang="pt-BR" sz="2400" dirty="0"/>
              <a:t> </a:t>
            </a:r>
            <a:r>
              <a:rPr lang="pt-BR" sz="2400" dirty="0" err="1"/>
              <a:t>Mask</a:t>
            </a:r>
            <a:r>
              <a:rPr lang="pt-BR" sz="2400" dirty="0"/>
              <a:t>”, para ele preencher automaticamente.</a:t>
            </a:r>
          </a:p>
          <a:p>
            <a:r>
              <a:rPr lang="pt-BR" sz="2400" dirty="0"/>
              <a:t>Repita essas etapas com as outras duas máquinas (PC_01 e PC_02) trocando apenas o último número do IP, mas memorize este último número.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B227BAE-7DC5-4748-8128-0FF3668C4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588" y="159657"/>
            <a:ext cx="6753412" cy="65604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8157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F341DD-230E-4A4D-982C-DC42EEA6F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143" y="3662058"/>
            <a:ext cx="10990943" cy="1353004"/>
          </a:xfrm>
        </p:spPr>
        <p:txBody>
          <a:bodyPr>
            <a:normAutofit/>
          </a:bodyPr>
          <a:lstStyle/>
          <a:p>
            <a:r>
              <a:rPr lang="pt-BR" sz="2400" dirty="0"/>
              <a:t>Vários Switches vão aparecer à direita, clique no PT-Switch.</a:t>
            </a:r>
          </a:p>
        </p:txBody>
      </p:sp>
      <p:pic>
        <p:nvPicPr>
          <p:cNvPr id="5" name="Imagem 4" descr="Uma imagem contendo screenshot, texto&#10;&#10;Descrição gerada automaticamente">
            <a:extLst>
              <a:ext uri="{FF2B5EF4-FFF2-40B4-BE49-F238E27FC236}">
                <a16:creationId xmlns:a16="http://schemas.microsoft.com/office/drawing/2014/main" id="{04127BBC-BB50-4BE9-8EF5-AE88792CF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899" y="1894296"/>
            <a:ext cx="3448958" cy="1534704"/>
          </a:xfrm>
          <a:prstGeom prst="rect">
            <a:avLst/>
          </a:pr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8BC845D0-537F-4706-864A-37FF4EBCCF8F}"/>
              </a:ext>
            </a:extLst>
          </p:cNvPr>
          <p:cNvSpPr txBox="1">
            <a:spLocks/>
          </p:cNvSpPr>
          <p:nvPr/>
        </p:nvSpPr>
        <p:spPr>
          <a:xfrm>
            <a:off x="1237342" y="729796"/>
            <a:ext cx="10990943" cy="1353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/>
              <a:t>Depois de completar essas etapas, ainda falta colocar um Switch e conectar tudo. Para colocar um Switch selecione no canto inferior esquerdo [Network Devices]</a:t>
            </a:r>
            <a:endParaRPr lang="pt-BR" sz="24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019B29C-C8B7-4CC3-9C88-41C7DFF4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496" y="4588462"/>
            <a:ext cx="6680235" cy="83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13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E0D8BC-86B5-419B-8C89-74C7201B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655" y="664482"/>
            <a:ext cx="10381343" cy="1280432"/>
          </a:xfrm>
        </p:spPr>
        <p:txBody>
          <a:bodyPr>
            <a:normAutofit fontScale="92500" lnSpcReduction="10000"/>
          </a:bodyPr>
          <a:lstStyle/>
          <a:p>
            <a:r>
              <a:rPr lang="pt-BR" sz="2400" dirty="0"/>
              <a:t>Novamente seu cursor vai ficar parecendo um sinal de soma:  </a:t>
            </a:r>
            <a:r>
              <a:rPr lang="pt-BR" sz="4400" dirty="0"/>
              <a:t>+</a:t>
            </a:r>
          </a:p>
          <a:p>
            <a:pPr marL="0" indent="0">
              <a:buNone/>
            </a:pPr>
            <a:r>
              <a:rPr lang="pt-BR" sz="2400" dirty="0"/>
              <a:t>Isso porque você está com o objeto virtual prestes a ser criado, clique na parte branca entre as barras azuis para criá-lo.</a:t>
            </a:r>
          </a:p>
        </p:txBody>
      </p:sp>
      <p:pic>
        <p:nvPicPr>
          <p:cNvPr id="7" name="Imagem 6" descr="Uma imagem contendo atletismo, camisa&#10;&#10;Descrição gerada automaticamente">
            <a:extLst>
              <a:ext uri="{FF2B5EF4-FFF2-40B4-BE49-F238E27FC236}">
                <a16:creationId xmlns:a16="http://schemas.microsoft.com/office/drawing/2014/main" id="{9EEE801F-FED6-436C-A2A7-D336D4AFF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180" y="1944914"/>
            <a:ext cx="6418763" cy="481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96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19B68A-042F-42B4-8776-D8B12D21D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496" y="728870"/>
            <a:ext cx="10515600" cy="5645425"/>
          </a:xfrm>
        </p:spPr>
        <p:txBody>
          <a:bodyPr>
            <a:normAutofit/>
          </a:bodyPr>
          <a:lstStyle/>
          <a:p>
            <a:r>
              <a:rPr lang="pt-BR" sz="2400" dirty="0"/>
              <a:t>Agora você vai conectar tudo com cabos, utilizando especificamente o cabo </a:t>
            </a:r>
            <a:r>
              <a:rPr lang="pt-BR" sz="2400" dirty="0" err="1"/>
              <a:t>Copper</a:t>
            </a:r>
            <a:r>
              <a:rPr lang="pt-BR" sz="2400" dirty="0"/>
              <a:t> Straight-</a:t>
            </a:r>
            <a:r>
              <a:rPr lang="pt-BR" sz="2400" dirty="0" err="1"/>
              <a:t>Through</a:t>
            </a:r>
            <a:r>
              <a:rPr lang="pt-BR" sz="2400" dirty="0"/>
              <a:t>, ele está nas conexões [Connections]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A32F848-977E-4783-8127-F95ECFBE3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042" y="1893780"/>
            <a:ext cx="4527916" cy="82518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7C28454-556B-434C-A6CD-2222C685AD06}"/>
              </a:ext>
            </a:extLst>
          </p:cNvPr>
          <p:cNvSpPr txBox="1"/>
          <p:nvPr/>
        </p:nvSpPr>
        <p:spPr>
          <a:xfrm>
            <a:off x="1116496" y="3247236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Ao clicar nesse símbolo de raio vão aparecer opções à direita, selecione o cabo </a:t>
            </a:r>
            <a:r>
              <a:rPr lang="pt-BR" sz="2400" dirty="0" err="1"/>
              <a:t>Copper</a:t>
            </a:r>
            <a:r>
              <a:rPr lang="pt-BR" sz="2400" dirty="0"/>
              <a:t> Straight-</a:t>
            </a:r>
            <a:r>
              <a:rPr lang="pt-BR" sz="2400" dirty="0" err="1"/>
              <a:t>Through</a:t>
            </a:r>
            <a:r>
              <a:rPr lang="pt-BR" sz="2400" dirty="0"/>
              <a:t>: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DF71D5F-462D-44D3-9DBB-69C978BD9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352" y="4606508"/>
            <a:ext cx="8125651" cy="69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572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899AEC-34CE-4E30-9742-8DEBD81DC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164" y="852778"/>
            <a:ext cx="10986052" cy="2054087"/>
          </a:xfrm>
        </p:spPr>
        <p:txBody>
          <a:bodyPr>
            <a:normAutofit/>
          </a:bodyPr>
          <a:lstStyle/>
          <a:p>
            <a:r>
              <a:rPr lang="pt-BR" sz="2400" dirty="0"/>
              <a:t>Para conectar os cabos você deve clicar uma vez em algum dos “PCs” e depois clicar no Switch.</a:t>
            </a:r>
          </a:p>
          <a:p>
            <a:r>
              <a:rPr lang="pt-BR" sz="2400" dirty="0"/>
              <a:t>Para efetuar isso o programa vai abrir uma telinha de seleção de entrada, é a entrada que o cabo vai ocupar.</a:t>
            </a:r>
          </a:p>
          <a:p>
            <a:r>
              <a:rPr lang="pt-BR" sz="2400" dirty="0"/>
              <a:t>Selecione “</a:t>
            </a:r>
            <a:r>
              <a:rPr lang="pt-BR" sz="2400" dirty="0" err="1"/>
              <a:t>FastEthernet</a:t>
            </a:r>
            <a:r>
              <a:rPr lang="pt-BR" sz="2400" dirty="0"/>
              <a:t>” tanto nos PCs quanto no Switch.</a:t>
            </a:r>
          </a:p>
        </p:txBody>
      </p:sp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B94B2954-1C32-4BE9-B695-168360F52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933" y="3429000"/>
            <a:ext cx="3160133" cy="2054087"/>
          </a:xfrm>
          <a:prstGeom prst="rect">
            <a:avLst/>
          </a:prstGeom>
        </p:spPr>
      </p:pic>
      <p:pic>
        <p:nvPicPr>
          <p:cNvPr id="7" name="Imagem 6" descr="Uma imagem contendo água&#10;&#10;Descrição gerada automaticamente">
            <a:extLst>
              <a:ext uri="{FF2B5EF4-FFF2-40B4-BE49-F238E27FC236}">
                <a16:creationId xmlns:a16="http://schemas.microsoft.com/office/drawing/2014/main" id="{9A5DFA20-2A2B-41EA-BB81-0B0D22DEF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454973" flipH="1">
            <a:off x="3299790" y="4582100"/>
            <a:ext cx="997851" cy="79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37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D444CD-43FA-46B8-9F95-8DCD27C8F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608" y="5390461"/>
            <a:ext cx="10515600" cy="983835"/>
          </a:xfrm>
        </p:spPr>
        <p:txBody>
          <a:bodyPr>
            <a:normAutofit/>
          </a:bodyPr>
          <a:lstStyle/>
          <a:p>
            <a:r>
              <a:rPr lang="pt-BR" sz="2400" dirty="0"/>
              <a:t>Calma que ainda falta a última etapa: O envio de um “</a:t>
            </a:r>
            <a:r>
              <a:rPr lang="pt-BR" sz="2400" dirty="0" err="1"/>
              <a:t>ping</a:t>
            </a:r>
            <a:r>
              <a:rPr lang="pt-BR" sz="2400" dirty="0"/>
              <a:t>” de uma máquina para outra (de um “PC-PT” para outro).</a:t>
            </a:r>
          </a:p>
        </p:txBody>
      </p:sp>
      <p:pic>
        <p:nvPicPr>
          <p:cNvPr id="5" name="Imagem 4" descr="Uma imagem contendo esqui&#10;&#10;Descrição gerada automaticamente">
            <a:extLst>
              <a:ext uri="{FF2B5EF4-FFF2-40B4-BE49-F238E27FC236}">
                <a16:creationId xmlns:a16="http://schemas.microsoft.com/office/drawing/2014/main" id="{6F0A4804-B00A-4879-AE09-91D0C2839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517" y="1240484"/>
            <a:ext cx="5155782" cy="3808593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0E10538B-E70D-4347-8F87-FFBF7B21304D}"/>
              </a:ext>
            </a:extLst>
          </p:cNvPr>
          <p:cNvSpPr txBox="1">
            <a:spLocks/>
          </p:cNvSpPr>
          <p:nvPr/>
        </p:nvSpPr>
        <p:spPr>
          <a:xfrm>
            <a:off x="838200" y="805208"/>
            <a:ext cx="10515600" cy="983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Depois de conectar todos os cabos a aparência final deve ser semelhante a essa:</a:t>
            </a:r>
          </a:p>
        </p:txBody>
      </p:sp>
    </p:spTree>
    <p:extLst>
      <p:ext uri="{BB962C8B-B14F-4D97-AF65-F5344CB8AC3E}">
        <p14:creationId xmlns:p14="http://schemas.microsoft.com/office/powerpoint/2010/main" val="1735678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15F425-0763-4507-BC31-9E64C6D48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469" y="354634"/>
            <a:ext cx="10942983" cy="116936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Abra novamente o Desktop de um PC qualquer (vou utilizar o PC-PT PC0 como exemplo) e selecione a opção </a:t>
            </a:r>
            <a:r>
              <a:rPr lang="pt-BR" dirty="0" err="1"/>
              <a:t>Command</a:t>
            </a:r>
            <a:r>
              <a:rPr lang="pt-BR" dirty="0"/>
              <a:t> Prompt.</a:t>
            </a:r>
          </a:p>
        </p:txBody>
      </p:sp>
      <p:pic>
        <p:nvPicPr>
          <p:cNvPr id="6" name="Imagem 5" descr="Tela de computador com ícones&#10;&#10;Descrição gerada automaticamente">
            <a:extLst>
              <a:ext uri="{FF2B5EF4-FFF2-40B4-BE49-F238E27FC236}">
                <a16:creationId xmlns:a16="http://schemas.microsoft.com/office/drawing/2014/main" id="{6372998E-51FB-44EC-BA91-00CDCD364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575" y="1142638"/>
            <a:ext cx="5875254" cy="573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6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783F12-FB77-4ABC-BAD5-DE47437C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54629"/>
            <a:ext cx="4415972" cy="4310742"/>
          </a:xfrm>
        </p:spPr>
        <p:txBody>
          <a:bodyPr/>
          <a:lstStyle/>
          <a:p>
            <a:r>
              <a:rPr lang="pt-BR" dirty="0"/>
              <a:t>Com o </a:t>
            </a:r>
            <a:r>
              <a:rPr lang="pt-BR" dirty="0" err="1"/>
              <a:t>Command</a:t>
            </a:r>
            <a:r>
              <a:rPr lang="pt-BR" dirty="0"/>
              <a:t> Prompt (Prompt de comandos) aberto envie o comando “</a:t>
            </a:r>
            <a:r>
              <a:rPr lang="pt-BR" dirty="0" err="1"/>
              <a:t>ping</a:t>
            </a:r>
            <a:r>
              <a:rPr lang="pt-BR" dirty="0"/>
              <a:t> 192.168.0.3” que é um envio de dados para o endereço “192.168.0.3” este é o endereço do terceiro PC criado.</a:t>
            </a:r>
          </a:p>
        </p:txBody>
      </p:sp>
      <p:pic>
        <p:nvPicPr>
          <p:cNvPr id="5" name="Imagem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2FF06C76-B4A1-44A0-9DFC-8F9F8DA79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171" y="87086"/>
            <a:ext cx="6932718" cy="6770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9931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FED940-1EE4-440F-9F9F-0D1052669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6485"/>
            <a:ext cx="5257800" cy="3585029"/>
          </a:xfrm>
        </p:spPr>
        <p:txBody>
          <a:bodyPr/>
          <a:lstStyle/>
          <a:p>
            <a:r>
              <a:rPr lang="pt-BR" dirty="0"/>
              <a:t>E por fim, para ver a mágica acontecendo, dê um </a:t>
            </a:r>
            <a:r>
              <a:rPr lang="pt-BR" dirty="0" err="1"/>
              <a:t>Enter</a:t>
            </a:r>
            <a:r>
              <a:rPr lang="pt-BR" dirty="0"/>
              <a:t> no comando e clique na opção do canto inferior direito “</a:t>
            </a:r>
            <a:r>
              <a:rPr lang="pt-BR" dirty="0" err="1"/>
              <a:t>Simulation</a:t>
            </a:r>
            <a:r>
              <a:rPr lang="pt-BR" dirty="0"/>
              <a:t>”.</a:t>
            </a:r>
          </a:p>
          <a:p>
            <a:r>
              <a:rPr lang="pt-BR" dirty="0"/>
              <a:t>Em seguida aperte o botão de play.</a:t>
            </a:r>
          </a:p>
        </p:txBody>
      </p:sp>
      <p:pic>
        <p:nvPicPr>
          <p:cNvPr id="5" name="Imagem 4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20D39AFC-FA9A-451A-BBC7-72063A552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840" y="79843"/>
            <a:ext cx="5449931" cy="6698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6" descr="Uma imagem contendo água&#10;&#10;Descrição gerada automaticamente">
            <a:extLst>
              <a:ext uri="{FF2B5EF4-FFF2-40B4-BE49-F238E27FC236}">
                <a16:creationId xmlns:a16="http://schemas.microsoft.com/office/drawing/2014/main" id="{C40CA9C4-FA2C-4F28-A6D2-3FE94F471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362450" flipH="1">
            <a:off x="8907843" y="2815771"/>
            <a:ext cx="1139981" cy="91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56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09E66A-3821-4CC0-A8C1-76A0B62ED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217" y="261868"/>
            <a:ext cx="11062252" cy="1315140"/>
          </a:xfrm>
        </p:spPr>
        <p:txBody>
          <a:bodyPr/>
          <a:lstStyle/>
          <a:p>
            <a:r>
              <a:rPr lang="pt-BR" dirty="0"/>
              <a:t>Para ter certeza de que funcionou basta checar a telinha do Prompt de comandos, veja que </a:t>
            </a:r>
            <a:r>
              <a:rPr lang="pt-BR" dirty="0" err="1"/>
              <a:t>Sent</a:t>
            </a:r>
            <a:r>
              <a:rPr lang="pt-BR" dirty="0"/>
              <a:t> = 4 e </a:t>
            </a:r>
            <a:r>
              <a:rPr lang="pt-BR" dirty="0" err="1"/>
              <a:t>Received</a:t>
            </a:r>
            <a:r>
              <a:rPr lang="pt-BR" dirty="0"/>
              <a:t> = 4, ou seja, tudo foi enviado sem perdas (0% </a:t>
            </a:r>
            <a:r>
              <a:rPr lang="pt-BR" dirty="0" err="1"/>
              <a:t>loss</a:t>
            </a:r>
            <a:r>
              <a:rPr lang="pt-BR" dirty="0"/>
              <a:t>)=(0% de perdas).</a:t>
            </a:r>
          </a:p>
        </p:txBody>
      </p:sp>
      <p:pic>
        <p:nvPicPr>
          <p:cNvPr id="5" name="Imagem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3029B731-BCEE-4C1A-A36F-29DCE2D50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497" y="1577008"/>
            <a:ext cx="5315692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7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C5EDD-C28E-4022-89C0-BF3089D9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2858"/>
          </a:xfrm>
        </p:spPr>
        <p:txBody>
          <a:bodyPr/>
          <a:lstStyle/>
          <a:p>
            <a:pPr algn="ctr"/>
            <a:r>
              <a:rPr lang="pt-BR" dirty="0"/>
              <a:t>Esta é sua tela inicial:</a:t>
            </a:r>
          </a:p>
        </p:txBody>
      </p:sp>
      <p:pic>
        <p:nvPicPr>
          <p:cNvPr id="9" name="Espaço Reservado para Conteúdo 8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3EA063DB-C459-43A4-B443-D9C6316C1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715" y="1290635"/>
            <a:ext cx="9902371" cy="5567365"/>
          </a:xfrm>
        </p:spPr>
      </p:pic>
    </p:spTree>
    <p:extLst>
      <p:ext uri="{BB962C8B-B14F-4D97-AF65-F5344CB8AC3E}">
        <p14:creationId xmlns:p14="http://schemas.microsoft.com/office/powerpoint/2010/main" val="1464618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EAEB0-F1E9-4DC1-95DB-E941ED46D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4" y="35061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6000" dirty="0">
                <a:latin typeface="French Script MT" panose="03020402040607040605" pitchFamily="66" charset="0"/>
              </a:rPr>
              <a:t>Parabéns por completar esse tutorial!</a:t>
            </a:r>
          </a:p>
        </p:txBody>
      </p:sp>
      <p:pic>
        <p:nvPicPr>
          <p:cNvPr id="5" name="Espaço Reservado para Conteúdo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3E9C2A61-C48E-48BB-BD71-D7339CCFD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4643" y="1477232"/>
            <a:ext cx="7602443" cy="5380768"/>
          </a:xfrm>
        </p:spPr>
      </p:pic>
    </p:spTree>
    <p:extLst>
      <p:ext uri="{BB962C8B-B14F-4D97-AF65-F5344CB8AC3E}">
        <p14:creationId xmlns:p14="http://schemas.microsoft.com/office/powerpoint/2010/main" val="2589251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BBF417-7A6A-4FB3-8D3B-98C8654BA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começar a criar o que você deseja, verifique que você está na parte lógica em tempo real.</a:t>
            </a:r>
          </a:p>
        </p:txBody>
      </p:sp>
      <p:pic>
        <p:nvPicPr>
          <p:cNvPr id="7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6D38F599-7990-4AD1-A383-20096FB613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" t="14374" r="93855" b="81616"/>
          <a:stretch/>
        </p:blipFill>
        <p:spPr>
          <a:xfrm>
            <a:off x="2630654" y="3429000"/>
            <a:ext cx="2830286" cy="1041401"/>
          </a:xfrm>
          <a:prstGeom prst="rect">
            <a:avLst/>
          </a:prstGeom>
        </p:spPr>
      </p:pic>
      <p:pic>
        <p:nvPicPr>
          <p:cNvPr id="9" name="Imagem 8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7C9C373C-275D-490B-AB11-D851860339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634" t="79364" r="7430" b="16812"/>
          <a:stretch/>
        </p:blipFill>
        <p:spPr>
          <a:xfrm>
            <a:off x="7113200" y="3494414"/>
            <a:ext cx="3270364" cy="101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82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7C49C8-BFC5-42EE-9696-2190E3B4C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338" y="1721226"/>
            <a:ext cx="10515600" cy="1992573"/>
          </a:xfrm>
        </p:spPr>
        <p:txBody>
          <a:bodyPr/>
          <a:lstStyle/>
          <a:p>
            <a:pPr algn="ctr"/>
            <a:r>
              <a:rPr lang="pt-BR" dirty="0"/>
              <a:t>O primeiro botão que você deve clicar é este: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42D0CA7-0D33-41C3-9CC3-6EB3DF3C5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37" y="3086002"/>
            <a:ext cx="2174002" cy="190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77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ECF98F-4169-4696-A0B3-258128C72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748" y="2077278"/>
            <a:ext cx="10515600" cy="1881809"/>
          </a:xfrm>
        </p:spPr>
        <p:txBody>
          <a:bodyPr/>
          <a:lstStyle/>
          <a:p>
            <a:pPr algn="ctr"/>
            <a:r>
              <a:rPr lang="pt-BR" dirty="0"/>
              <a:t>Em seguida, estas opções aparecerão em sua tela:</a:t>
            </a:r>
          </a:p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55EE888-AAF0-4D3A-8FE2-421FE166E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10" y="3239086"/>
            <a:ext cx="10694994" cy="948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1F9F8CD-6CE3-4350-8959-28F8001F28F3}"/>
              </a:ext>
            </a:extLst>
          </p:cNvPr>
          <p:cNvSpPr txBox="1"/>
          <p:nvPr/>
        </p:nvSpPr>
        <p:spPr>
          <a:xfrm>
            <a:off x="3472070" y="5150721"/>
            <a:ext cx="8004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Clique nesse botão com a imagem de um computador</a:t>
            </a:r>
          </a:p>
        </p:txBody>
      </p:sp>
      <p:pic>
        <p:nvPicPr>
          <p:cNvPr id="8" name="Imagem 7" descr="Uma imagem contendo vermelho, água&#10;&#10;Descrição gerada automaticamente">
            <a:extLst>
              <a:ext uri="{FF2B5EF4-FFF2-40B4-BE49-F238E27FC236}">
                <a16:creationId xmlns:a16="http://schemas.microsoft.com/office/drawing/2014/main" id="{EDDA6351-A694-44BF-A0F8-2358D5EBD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1897444" y="4187686"/>
            <a:ext cx="1442104" cy="139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72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6633B3-4B91-4044-B979-A85F9E4F9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0" y="1905138"/>
            <a:ext cx="9776791" cy="983836"/>
          </a:xfrm>
        </p:spPr>
        <p:txBody>
          <a:bodyPr/>
          <a:lstStyle/>
          <a:p>
            <a:pPr algn="ctr"/>
            <a:r>
              <a:rPr lang="pt-BR" dirty="0"/>
              <a:t>A imagem vai mudar depois de clicar: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1ABCF33-156D-43BA-B4AB-2BC843853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60" y="2551335"/>
            <a:ext cx="10005392" cy="87766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9B21A17-3FC2-4174-BEFF-B6044A634588}"/>
              </a:ext>
            </a:extLst>
          </p:cNvPr>
          <p:cNvSpPr txBox="1"/>
          <p:nvPr/>
        </p:nvSpPr>
        <p:spPr>
          <a:xfrm>
            <a:off x="1828800" y="4101700"/>
            <a:ext cx="10230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Isso significa que você está com um Computador no seu cursor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00FFB0-5ED5-4E6A-8E3C-C8F44D553290}"/>
              </a:ext>
            </a:extLst>
          </p:cNvPr>
          <p:cNvSpPr txBox="1"/>
          <p:nvPr/>
        </p:nvSpPr>
        <p:spPr>
          <a:xfrm>
            <a:off x="2743200" y="5236065"/>
            <a:ext cx="192156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Seu cursor</a:t>
            </a:r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608B80-18C9-4A70-8DC0-B8D9703EBF33}"/>
              </a:ext>
            </a:extLst>
          </p:cNvPr>
          <p:cNvSpPr txBox="1"/>
          <p:nvPr/>
        </p:nvSpPr>
        <p:spPr>
          <a:xfrm>
            <a:off x="5075585" y="4774400"/>
            <a:ext cx="6785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Vai ficar parecendo um sinal de soma:  </a:t>
            </a:r>
            <a:r>
              <a:rPr lang="pt-BR" sz="5400" dirty="0"/>
              <a:t>+</a:t>
            </a:r>
          </a:p>
        </p:txBody>
      </p:sp>
      <p:pic>
        <p:nvPicPr>
          <p:cNvPr id="12" name="Imagem 11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5A306D8C-E278-4E23-85B9-FE3839D3A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966" y="5122154"/>
            <a:ext cx="609600" cy="57557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DAD9546D-159F-4B09-8724-E03F00F5F414}"/>
              </a:ext>
            </a:extLst>
          </p:cNvPr>
          <p:cNvSpPr txBox="1"/>
          <p:nvPr/>
        </p:nvSpPr>
        <p:spPr>
          <a:xfrm>
            <a:off x="2305878" y="5970320"/>
            <a:ext cx="8862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Isso sempre que o cursor estiver na parte branca entre as barras azuis</a:t>
            </a:r>
          </a:p>
        </p:txBody>
      </p:sp>
    </p:spTree>
    <p:extLst>
      <p:ext uri="{BB962C8B-B14F-4D97-AF65-F5344CB8AC3E}">
        <p14:creationId xmlns:p14="http://schemas.microsoft.com/office/powerpoint/2010/main" val="2323141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2B901A-8861-4CD3-9A8B-1399E69AD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3535156"/>
            <a:ext cx="10783957" cy="665784"/>
          </a:xfrm>
        </p:spPr>
        <p:txBody>
          <a:bodyPr>
            <a:normAutofit fontScale="92500" lnSpcReduction="20000"/>
          </a:bodyPr>
          <a:lstStyle/>
          <a:p>
            <a:r>
              <a:rPr lang="pt-BR" sz="2600" dirty="0"/>
              <a:t>Realize esse mesmo processo mais duas vezes, para criar 3 máquinas numeradas do 0 ao 2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8C409B84-FFD3-45CD-9E9E-396E47F11B3E}"/>
              </a:ext>
            </a:extLst>
          </p:cNvPr>
          <p:cNvSpPr txBox="1">
            <a:spLocks/>
          </p:cNvSpPr>
          <p:nvPr/>
        </p:nvSpPr>
        <p:spPr>
          <a:xfrm>
            <a:off x="990599" y="1020418"/>
            <a:ext cx="10982739" cy="775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600" dirty="0"/>
              <a:t>Quando você clicar, irá criar uma máquina virtual bem realista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A2E4E8E-0D71-43D7-8CD7-B6E7830C0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599" y="1631385"/>
            <a:ext cx="1112801" cy="169145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6EDED56-0D2B-4B8E-A427-AF1B626B8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025" y="4617850"/>
            <a:ext cx="1275934" cy="184790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45F0579-1C85-4DB7-8CCA-8C6674213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242" y="4696074"/>
            <a:ext cx="1112801" cy="169145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490F39A-A917-4840-9ECA-3636A9324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8242" y="4673253"/>
            <a:ext cx="1166953" cy="171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50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CC88D6-D2BE-4FE6-BD14-4F140581C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252" y="1404730"/>
            <a:ext cx="3720548" cy="4996070"/>
          </a:xfrm>
        </p:spPr>
        <p:txBody>
          <a:bodyPr/>
          <a:lstStyle/>
          <a:p>
            <a:r>
              <a:rPr lang="pt-BR" dirty="0"/>
              <a:t>Você precisa configurar essas 3 máquinas criando um Endereço de IP para elas.</a:t>
            </a:r>
          </a:p>
          <a:p>
            <a:r>
              <a:rPr lang="pt-BR" dirty="0"/>
              <a:t>Para fazer isso clique em uma delas e selecione esta opção:</a:t>
            </a:r>
          </a:p>
        </p:txBody>
      </p:sp>
      <p:pic>
        <p:nvPicPr>
          <p:cNvPr id="7" name="Imagem 6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D82DFC29-81A0-49F9-A067-1ABD87061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477" y="0"/>
            <a:ext cx="7008523" cy="68086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633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44C70F-ADF3-42D7-AD7F-8BAC6A24E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653" y="1961322"/>
            <a:ext cx="4161182" cy="4784034"/>
          </a:xfrm>
        </p:spPr>
        <p:txBody>
          <a:bodyPr>
            <a:normAutofit/>
          </a:bodyPr>
          <a:lstStyle/>
          <a:p>
            <a:r>
              <a:rPr lang="pt-BR" sz="2400" dirty="0"/>
              <a:t>Essas são as coisas que você pode modificar em seu PC virtual.</a:t>
            </a:r>
          </a:p>
          <a:p>
            <a:r>
              <a:rPr lang="pt-BR" sz="2400" dirty="0"/>
              <a:t>Selecione “IP </a:t>
            </a:r>
            <a:r>
              <a:rPr lang="pt-BR" sz="2400" dirty="0" err="1"/>
              <a:t>Configuration</a:t>
            </a:r>
            <a:r>
              <a:rPr lang="pt-BR" sz="2400" dirty="0"/>
              <a:t>”</a:t>
            </a:r>
          </a:p>
          <a:p>
            <a:pPr marL="0" indent="0">
              <a:buNone/>
            </a:pPr>
            <a:r>
              <a:rPr lang="pt-BR" sz="2400" dirty="0"/>
              <a:t>para configurar o seu IP</a:t>
            </a:r>
          </a:p>
        </p:txBody>
      </p:sp>
      <p:pic>
        <p:nvPicPr>
          <p:cNvPr id="5" name="Imagem 4" descr="Tela de computador com jogo&#10;&#10;Descrição gerada automaticamente">
            <a:extLst>
              <a:ext uri="{FF2B5EF4-FFF2-40B4-BE49-F238E27FC236}">
                <a16:creationId xmlns:a16="http://schemas.microsoft.com/office/drawing/2014/main" id="{2D3E167A-3620-4594-9DC4-CD22838CD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547" y="106925"/>
            <a:ext cx="6821139" cy="66384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450376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Wisp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637</Words>
  <Application>Microsoft Office PowerPoint</Application>
  <PresentationFormat>Widescreen</PresentationFormat>
  <Paragraphs>40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Berlin Sans FB</vt:lpstr>
      <vt:lpstr>French Script MT</vt:lpstr>
      <vt:lpstr>Univers</vt:lpstr>
      <vt:lpstr>GradientVTI</vt:lpstr>
      <vt:lpstr>TUTORIAL</vt:lpstr>
      <vt:lpstr>Esta é sua tela inicial: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Parabéns por completar esse tutorial!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</dc:title>
  <dc:creator>GABRIEL RODRIGUES GIETZEL</dc:creator>
  <cp:lastModifiedBy>GABRIEL RODRIGUES GIETZEL</cp:lastModifiedBy>
  <cp:revision>30</cp:revision>
  <dcterms:created xsi:type="dcterms:W3CDTF">2020-06-24T16:40:17Z</dcterms:created>
  <dcterms:modified xsi:type="dcterms:W3CDTF">2020-07-01T16:58:49Z</dcterms:modified>
</cp:coreProperties>
</file>