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ILO FURLANETO" initials="MF" lastIdx="1" clrIdx="0">
    <p:extLst>
      <p:ext uri="{19B8F6BF-5375-455C-9EA6-DF929625EA0E}">
        <p15:presenceInfo xmlns:p15="http://schemas.microsoft.com/office/powerpoint/2012/main" userId="S::murilo.furla@etec.sp.gov.br::d5addd40-ee4a-4b9f-b7c4-d13cc9a4ae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BDD096-C35F-42C8-BAD3-A1FF73E88AA3}"/>
              </a:ext>
            </a:extLst>
          </p:cNvPr>
          <p:cNvSpPr txBox="1">
            <a:spLocks/>
          </p:cNvSpPr>
          <p:nvPr/>
        </p:nvSpPr>
        <p:spPr>
          <a:xfrm>
            <a:off x="7818783" y="266699"/>
            <a:ext cx="4174435" cy="632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/>
              <a:t>Trabalho</a:t>
            </a:r>
            <a:r>
              <a:rPr lang="en-US" sz="5400" dirty="0"/>
              <a:t> de </a:t>
            </a:r>
            <a:r>
              <a:rPr lang="en-US" sz="5400" dirty="0" err="1"/>
              <a:t>conclusão</a:t>
            </a:r>
            <a:r>
              <a:rPr lang="en-US" sz="5400" dirty="0"/>
              <a:t> de </a:t>
            </a:r>
            <a:r>
              <a:rPr lang="en-US" sz="5400" dirty="0" err="1"/>
              <a:t>curso</a:t>
            </a:r>
            <a:r>
              <a:rPr lang="en-US" sz="5400" dirty="0"/>
              <a:t>: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5400" dirty="0"/>
              <a:t>History hub</a:t>
            </a:r>
          </a:p>
        </p:txBody>
      </p:sp>
      <p:pic>
        <p:nvPicPr>
          <p:cNvPr id="10" name="Imagem 9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DDC93CB7-965C-4114-89DA-A5566E7F6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82" y="1612853"/>
            <a:ext cx="7267589" cy="33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83BDD3-DFB4-49E2-BAA6-D202C748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27" y="312353"/>
            <a:ext cx="10058400" cy="1609344"/>
          </a:xfrm>
        </p:spPr>
        <p:txBody>
          <a:bodyPr/>
          <a:lstStyle/>
          <a:p>
            <a:pPr algn="ctr"/>
            <a:r>
              <a:rPr lang="pt-BR" dirty="0"/>
              <a:t>Participantes e professor orientador: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3DA9B6-52B0-4908-BA58-3F592CEF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2955235"/>
            <a:ext cx="9431970" cy="275645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800" dirty="0"/>
              <a:t> Gabriel Rodrigues Gietzel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800" dirty="0"/>
              <a:t> Murilo </a:t>
            </a:r>
            <a:r>
              <a:rPr lang="pt-BR" sz="2800" dirty="0" err="1"/>
              <a:t>Furlaneto</a:t>
            </a:r>
            <a:endParaRPr lang="pt-BR" sz="28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800" dirty="0"/>
              <a:t> Victor Felipe </a:t>
            </a:r>
            <a:r>
              <a:rPr lang="pt-BR" sz="2800" dirty="0" err="1"/>
              <a:t>Daderio</a:t>
            </a:r>
            <a:endParaRPr lang="pt-BR" sz="28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800" dirty="0"/>
              <a:t> Erica Sache </a:t>
            </a:r>
            <a:r>
              <a:rPr lang="pt-BR" sz="2800" dirty="0" err="1"/>
              <a:t>Fabri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2901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2663-4E52-4628-AB2A-D8569A65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8966"/>
            <a:ext cx="10058400" cy="1142999"/>
          </a:xfrm>
        </p:spPr>
        <p:txBody>
          <a:bodyPr/>
          <a:lstStyle/>
          <a:p>
            <a:r>
              <a:rPr lang="pt-BR" dirty="0"/>
              <a:t>			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FB1D2-3D7F-451D-965E-391C755E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38242"/>
            <a:ext cx="10058400" cy="4050792"/>
          </a:xfrm>
        </p:spPr>
        <p:txBody>
          <a:bodyPr>
            <a:normAutofit/>
          </a:bodyPr>
          <a:lstStyle/>
          <a:p>
            <a:r>
              <a:rPr lang="pt-BR" sz="2800" dirty="0"/>
              <a:t> O </a:t>
            </a:r>
            <a:r>
              <a:rPr lang="pt-BR" sz="2800" dirty="0" err="1"/>
              <a:t>History</a:t>
            </a:r>
            <a:r>
              <a:rPr lang="pt-BR" sz="2800" dirty="0"/>
              <a:t> Hub é um aplicativo móvel para auxiliar os estudos de história. Nossa intenção é poupar o estudante de textos longos e cansativos, assim propondo uma  melhor experiência com uma pesquisa rápida e objetiva. </a:t>
            </a:r>
          </a:p>
        </p:txBody>
      </p:sp>
    </p:spTree>
    <p:extLst>
      <p:ext uri="{BB962C8B-B14F-4D97-AF65-F5344CB8AC3E}">
        <p14:creationId xmlns:p14="http://schemas.microsoft.com/office/powerpoint/2010/main" val="3903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D4C8-EC89-4BA1-82A0-261FE4BA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74" y="0"/>
            <a:ext cx="10058400" cy="1272209"/>
          </a:xfrm>
        </p:spPr>
        <p:txBody>
          <a:bodyPr/>
          <a:lstStyle/>
          <a:p>
            <a:r>
              <a:rPr lang="pt-BR" dirty="0"/>
              <a:t>			</a:t>
            </a:r>
            <a:r>
              <a:rPr lang="pt-BR" sz="4400" dirty="0"/>
              <a:t>	</a:t>
            </a:r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519CA-718B-4390-90FD-54FB0A7A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Tornar dinâmico a aprendizagem do aluno;</a:t>
            </a:r>
          </a:p>
          <a:p>
            <a:endParaRPr lang="pt-BR" sz="2800" dirty="0"/>
          </a:p>
          <a:p>
            <a:r>
              <a:rPr lang="pt-BR" sz="2800" dirty="0"/>
              <a:t>Promover o acesso à educação com qualidade a todas as pessoas;</a:t>
            </a:r>
          </a:p>
          <a:p>
            <a:endParaRPr lang="pt-BR" sz="2800" dirty="0"/>
          </a:p>
          <a:p>
            <a:r>
              <a:rPr lang="pt-BR" sz="2800" dirty="0"/>
              <a:t>Criação de um aplicativo de fácil uso pelo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65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AB04F-6153-4087-863D-C106A3E1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74" y="39757"/>
            <a:ext cx="10058400" cy="1152939"/>
          </a:xfrm>
        </p:spPr>
        <p:txBody>
          <a:bodyPr/>
          <a:lstStyle/>
          <a:p>
            <a:r>
              <a:rPr lang="pt-BR" dirty="0"/>
              <a:t>				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A5CD9-05A3-498D-82FC-5D473812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Todas as pesquisas foram realizadas em  navegadores da web, com predominância do Google Chrome;  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Elas também foram devidamente divididas entre os integrantes do grupo para tornar o processo mais rápido possível;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Para descobrir quais são  as expectativas e o que essas pessoas acham do nosso app divulgamos um  Formulário do Google.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450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40F58-84F8-4B59-9109-844EFB7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72209"/>
          </a:xfrm>
        </p:spPr>
        <p:txBody>
          <a:bodyPr/>
          <a:lstStyle/>
          <a:p>
            <a:r>
              <a:rPr lang="pt-BR" dirty="0"/>
              <a:t>				Resultados</a:t>
            </a:r>
          </a:p>
        </p:txBody>
      </p:sp>
      <p:pic>
        <p:nvPicPr>
          <p:cNvPr id="21" name="Espaço Reservado para Conteúdo 20" descr="Gráfico, Gráfico de pizza&#10;&#10;Descrição gerada automaticamente">
            <a:extLst>
              <a:ext uri="{FF2B5EF4-FFF2-40B4-BE49-F238E27FC236}">
                <a16:creationId xmlns:a16="http://schemas.microsoft.com/office/drawing/2014/main" id="{459D2D9E-E08D-443F-A587-559DB179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228" r="4228"/>
          <a:stretch/>
        </p:blipFill>
        <p:spPr>
          <a:xfrm>
            <a:off x="229552" y="1131533"/>
            <a:ext cx="5514534" cy="2425114"/>
          </a:xfrm>
        </p:spPr>
      </p:pic>
      <p:pic>
        <p:nvPicPr>
          <p:cNvPr id="27" name="Imagem 26" descr="Gráfico, Gráfico de pizza&#10;&#10;Descrição gerada automaticamente">
            <a:extLst>
              <a:ext uri="{FF2B5EF4-FFF2-40B4-BE49-F238E27FC236}">
                <a16:creationId xmlns:a16="http://schemas.microsoft.com/office/drawing/2014/main" id="{C899C00A-CB70-4D19-AA03-2E1724DD8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10" y="1131533"/>
            <a:ext cx="5647638" cy="2425114"/>
          </a:xfrm>
          <a:prstGeom prst="rect">
            <a:avLst/>
          </a:prstGeom>
        </p:spPr>
      </p:pic>
      <p:pic>
        <p:nvPicPr>
          <p:cNvPr id="29" name="Imagem 28" descr="Gráfico, Gráfico de pizza&#10;&#10;Descrição gerada automaticamente">
            <a:extLst>
              <a:ext uri="{FF2B5EF4-FFF2-40B4-BE49-F238E27FC236}">
                <a16:creationId xmlns:a16="http://schemas.microsoft.com/office/drawing/2014/main" id="{E77A7718-9C44-4D64-B88C-58588909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810" y="3761353"/>
            <a:ext cx="5627246" cy="2416358"/>
          </a:xfrm>
          <a:prstGeom prst="rect">
            <a:avLst/>
          </a:prstGeom>
        </p:spPr>
      </p:pic>
      <p:pic>
        <p:nvPicPr>
          <p:cNvPr id="31" name="Imagem 30" descr="Gráfico, Gráfico de pizza&#10;&#10;Descrição gerada automaticamente">
            <a:extLst>
              <a:ext uri="{FF2B5EF4-FFF2-40B4-BE49-F238E27FC236}">
                <a16:creationId xmlns:a16="http://schemas.microsoft.com/office/drawing/2014/main" id="{5E385E32-0FA9-47F3-9482-2908FDA46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16" y="3761353"/>
            <a:ext cx="5770884" cy="23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áfico, Gráfico de bolhas&#10;&#10;Descrição gerada automaticamente">
            <a:extLst>
              <a:ext uri="{FF2B5EF4-FFF2-40B4-BE49-F238E27FC236}">
                <a16:creationId xmlns:a16="http://schemas.microsoft.com/office/drawing/2014/main" id="{3B8D6766-178E-408E-83F7-4DE60C61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1" y="236229"/>
            <a:ext cx="4917081" cy="2235036"/>
          </a:xfrm>
          <a:prstGeom prst="rect">
            <a:avLst/>
          </a:prstGeom>
        </p:spPr>
      </p:pic>
      <p:pic>
        <p:nvPicPr>
          <p:cNvPr id="14" name="Imagem 1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325CAB6-3BC4-4902-82BA-A5776A98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87" y="467323"/>
            <a:ext cx="5865895" cy="3899673"/>
          </a:xfrm>
          <a:prstGeom prst="rect">
            <a:avLst/>
          </a:prstGeom>
        </p:spPr>
      </p:pic>
      <p:pic>
        <p:nvPicPr>
          <p:cNvPr id="16" name="Imagem 15" descr="Uma imagem contendo Texto&#10;&#10;Descrição gerada automaticamente">
            <a:extLst>
              <a:ext uri="{FF2B5EF4-FFF2-40B4-BE49-F238E27FC236}">
                <a16:creationId xmlns:a16="http://schemas.microsoft.com/office/drawing/2014/main" id="{FFBDAB6B-A38A-47DF-BA15-F4F6D9508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86" y="4366995"/>
            <a:ext cx="5865895" cy="1562531"/>
          </a:xfrm>
          <a:prstGeom prst="rect">
            <a:avLst/>
          </a:prstGeom>
        </p:spPr>
      </p:pic>
      <p:pic>
        <p:nvPicPr>
          <p:cNvPr id="6" name="Imagem 5" descr="Gráfico, Gráfico de pizza&#10;&#10;Descrição gerada automaticamente">
            <a:extLst>
              <a:ext uri="{FF2B5EF4-FFF2-40B4-BE49-F238E27FC236}">
                <a16:creationId xmlns:a16="http://schemas.microsoft.com/office/drawing/2014/main" id="{1F89D073-C4E8-43E6-91B0-964E95E9C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61" y="2311481"/>
            <a:ext cx="4917081" cy="2206763"/>
          </a:xfrm>
          <a:prstGeom prst="rect">
            <a:avLst/>
          </a:prstGeom>
        </p:spPr>
      </p:pic>
      <p:pic>
        <p:nvPicPr>
          <p:cNvPr id="12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FB1A8B05-00BD-4837-880C-EB360FEAB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61" y="4518245"/>
            <a:ext cx="4917081" cy="21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0FC19-3D1B-4FB5-8F03-BB29EC4C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79443"/>
          </a:xfrm>
        </p:spPr>
        <p:txBody>
          <a:bodyPr/>
          <a:lstStyle/>
          <a:p>
            <a:r>
              <a:rPr lang="pt-BR" dirty="0"/>
              <a:t>				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F3ED6-EFD1-41FF-8C3A-5DEB7E02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Agradecemos à todos os professores que nos auxiliaram nessa jornada, foram três longos e bons anos, obrigado direção e Centro Paula Souza por nos proporcionar um excelente ensino técnico com uma qualidade incrível;</a:t>
            </a:r>
          </a:p>
          <a:p>
            <a:endParaRPr lang="pt-BR" sz="2400" dirty="0"/>
          </a:p>
          <a:p>
            <a:r>
              <a:rPr lang="pt-BR" sz="2400" dirty="0"/>
              <a:t>Apesar de alguns contratempos e dificuldades pessoais, os objetivos foram concluídos e conseguimos concluir </a:t>
            </a:r>
            <a:r>
              <a:rPr lang="pt-BR" sz="2400"/>
              <a:t>o aplicativo à tempo.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748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Tipo de Madeira</vt:lpstr>
      <vt:lpstr>Apresentação do PowerPoint</vt:lpstr>
      <vt:lpstr>Participantes e professor orientador:</vt:lpstr>
      <vt:lpstr>    Introdução</vt:lpstr>
      <vt:lpstr>    Objetivos</vt:lpstr>
      <vt:lpstr>    Metodologia</vt:lpstr>
      <vt:lpstr>    Resultados</vt:lpstr>
      <vt:lpstr>Apresentação do PowerPoint</vt:lpstr>
      <vt:lpstr>   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GIETZEL</dc:creator>
  <cp:lastModifiedBy>GABRIEL GIETZEL</cp:lastModifiedBy>
  <cp:revision>4</cp:revision>
  <dcterms:created xsi:type="dcterms:W3CDTF">2020-11-29T23:56:09Z</dcterms:created>
  <dcterms:modified xsi:type="dcterms:W3CDTF">2020-11-30T16:01:22Z</dcterms:modified>
</cp:coreProperties>
</file>