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425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240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0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7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4267F9-4115-4CC3-A1CF-D903747EFD3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1C27F1-F6FC-4B47-93DF-510BAA8749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5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C520-75F8-DA04-E474-3B7ECB15D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Decentragogo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2F09-8B99-B1DE-B15C-28C6B3438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Marko Milanović, Leo Franjić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24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E456-2263-0031-3E34-F6DFCC87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430383"/>
          </a:xfrm>
        </p:spPr>
        <p:txBody>
          <a:bodyPr/>
          <a:lstStyle/>
          <a:p>
            <a:r>
              <a:rPr lang="hr-HR" sz="4400" dirty="0"/>
              <a:t>Rizici prijevare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38F21E-7E0C-6B4B-24CA-B51D65139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643715"/>
            <a:ext cx="5211762" cy="3259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A38A2-0736-B8AF-3DC0-F2FA378C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116183"/>
            <a:ext cx="3855720" cy="3751217"/>
          </a:xfrm>
        </p:spPr>
        <p:txBody>
          <a:bodyPr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„The Coolest Cooler”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Cooler s više mogućnosti – Bluetooth zvučnik, blender, LED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13.2 milijuna dolara sredstava od strane sponzora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Odgađani deadline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Produkcijski problemi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5 godina u produkciji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Defektni proizvodi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4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F1AB-A320-7085-343F-1C5C6DE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991998"/>
          </a:xfrm>
        </p:spPr>
        <p:txBody>
          <a:bodyPr/>
          <a:lstStyle/>
          <a:p>
            <a:r>
              <a:rPr lang="hr-HR" sz="4400" dirty="0"/>
              <a:t>Rizici prijevare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F04A97-25F7-E61E-D622-36C96232A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548669"/>
            <a:ext cx="5211762" cy="344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A118E-186E-8DDA-05D0-A96EC290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753299"/>
            <a:ext cx="3855720" cy="411410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1800" dirty="0"/>
              <a:t>„Dragonfly Futurefön”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1800" dirty="0"/>
              <a:t>3 u 1 – mobitel, tablet, laptop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1800" dirty="0"/>
              <a:t>Windows i Android support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1800" dirty="0"/>
              <a:t>Komplicirana tehnologija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1800" dirty="0"/>
              <a:t>Prototip nije bio moguć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r-HR" sz="1800" dirty="0"/>
              <a:t>Bez povrata novca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66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C2E-6A25-9A69-8480-27534A17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DCA3-039E-309F-27CF-6120867A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Tvorac kampanje postavlja deadline i cilj</a:t>
            </a:r>
          </a:p>
          <a:p>
            <a:r>
              <a:rPr lang="hr-HR" dirty="0"/>
              <a:t>Sponzori daju sredstva</a:t>
            </a:r>
          </a:p>
          <a:p>
            <a:r>
              <a:rPr lang="hr-HR" dirty="0"/>
              <a:t>Ako deadline prođe, tvorac ima mogućnost da zatraži request produljenja</a:t>
            </a:r>
          </a:p>
          <a:p>
            <a:r>
              <a:rPr lang="hr-HR" dirty="0"/>
              <a:t>Sponzori odlučuju, 50% „Da” potrebno za produljenje</a:t>
            </a:r>
          </a:p>
          <a:p>
            <a:r>
              <a:rPr lang="hr-HR" dirty="0"/>
              <a:t>Nakon prolaska deadline-a, mogu dobiti sredstva nazad</a:t>
            </a:r>
          </a:p>
        </p:txBody>
      </p:sp>
    </p:spTree>
    <p:extLst>
      <p:ext uri="{BB962C8B-B14F-4D97-AF65-F5344CB8AC3E}">
        <p14:creationId xmlns:p14="http://schemas.microsoft.com/office/powerpoint/2010/main" val="1990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A9CF-1ECC-BE8C-77F1-81B90937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4A6-DEA7-1578-7327-CA898095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Sponzori imaju svu moć odluka</a:t>
            </a:r>
          </a:p>
          <a:p>
            <a:r>
              <a:rPr lang="hr-HR" dirty="0"/>
              <a:t>Tvorac postavlja zahtjev za povlačenje određene sume sredstava</a:t>
            </a:r>
          </a:p>
          <a:p>
            <a:r>
              <a:rPr lang="hr-HR" dirty="0"/>
              <a:t>Daje razlog za zahtjev</a:t>
            </a:r>
          </a:p>
          <a:p>
            <a:r>
              <a:rPr lang="hr-HR" dirty="0"/>
              <a:t>Sponzori odlučuju o ispravnosti razloga</a:t>
            </a:r>
          </a:p>
          <a:p>
            <a:r>
              <a:rPr lang="hr-HR" dirty="0"/>
              <a:t>50% sponzora se slaže s ispravnosti – povlačenje sume sredstava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012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</TotalTime>
  <Words>143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Decentragogo</vt:lpstr>
      <vt:lpstr>Rizici prijevare</vt:lpstr>
      <vt:lpstr>Rizici prijevare</vt:lpstr>
      <vt:lpstr>Funkcionalnost</vt:lpstr>
      <vt:lpstr>Funkcionalnost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 gogo</dc:title>
  <dc:creator>Leo Franjić</dc:creator>
  <cp:lastModifiedBy>Leo Franjić</cp:lastModifiedBy>
  <cp:revision>8</cp:revision>
  <dcterms:created xsi:type="dcterms:W3CDTF">2023-09-20T19:02:42Z</dcterms:created>
  <dcterms:modified xsi:type="dcterms:W3CDTF">2023-09-21T07:42:30Z</dcterms:modified>
</cp:coreProperties>
</file>