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bc9fd9e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bc9fd9e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abc9fd9e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abc9fd9e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bc9fd9e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bc9fd9e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72b975620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72b975620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bc9fd9e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abc9fd9e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bc9fd9e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bc9fd9e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72b975620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72b975620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bc9fd9e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bc9fd9e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72b97562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72b97562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7k5lObQGkAN4OGaJx8QYB_mh27Z_JABU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88401" y="1610900"/>
            <a:ext cx="3762375" cy="12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WarungKu</a:t>
            </a:r>
            <a:endParaRPr sz="40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3375" y="2694125"/>
            <a:ext cx="3953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>
                <a:solidFill>
                  <a:schemeClr val="dk1"/>
                </a:solidFill>
              </a:rPr>
              <a:t>Flutter A - Gilang Fitra Ramadhana</a:t>
            </a:r>
            <a:endParaRPr sz="158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775" y="0"/>
            <a:ext cx="30892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Latar Belakang </a:t>
            </a: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en" b="1" dirty="0">
                <a:solidFill>
                  <a:schemeClr val="dk1"/>
                </a:solidFill>
              </a:rPr>
              <a:t>Apa itu WarungKu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1025" y="1648375"/>
            <a:ext cx="791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WarungKu adalah sebuah aplikasi yang membantu para pengusaha warung dalam melakukan pencatatan hutang dari customer/pembeli.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2219275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 II.  Alasan &amp; Tujuan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9750" y="2647950"/>
            <a:ext cx="7919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Pada dasarnya WarungKu tercipta dari keresahan saya terhadap pengusaha warung(sembako) UMKM di sekitar rumah, Banyak sekali pelaku pengusaha warung yang melakukan secara manual dalam pencatatan hutang terhadap Customer/Pembeli. dan juga dalam proses pencatatan tersebut pelaku warung kadang suka lupa mencatat customer/pembeli yang mereka kenali, Kemungkinan pelaku pengusaha warung enggan untuk mengambil buku dan alat tulis dengan alasan sudah mengenali customer/pembeli.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Maka dari itu Aplikasi Warungku dapat mempermudah proses pencatatan hutang pelaku pengusaha warung terhadap Customer/Pembeli hanya dengan mereka menggunakan ponsel mereka dan membuka aplikasi WarungKu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368850" y="16135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Dart</a:t>
            </a:r>
            <a:endParaRPr sz="1700" b="1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r="65829"/>
          <a:stretch/>
        </p:blipFill>
        <p:spPr>
          <a:xfrm>
            <a:off x="533400" y="1527050"/>
            <a:ext cx="805498" cy="73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r="76345"/>
          <a:stretch/>
        </p:blipFill>
        <p:spPr>
          <a:xfrm>
            <a:off x="631425" y="2432475"/>
            <a:ext cx="609459" cy="7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07850" y="2568825"/>
            <a:ext cx="155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Flutter</a:t>
            </a:r>
            <a:endParaRPr sz="1700"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25" y="3422600"/>
            <a:ext cx="707476" cy="8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407850" y="3563750"/>
            <a:ext cx="155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VsCode</a:t>
            </a:r>
            <a:endParaRPr sz="1700"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8025" y="1512898"/>
            <a:ext cx="707475" cy="7640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989475" y="1613575"/>
            <a:ext cx="274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Android Studio</a:t>
            </a:r>
            <a:endParaRPr sz="1700" b="1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6825" y="2396075"/>
            <a:ext cx="707477" cy="80854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989475" y="2527975"/>
            <a:ext cx="274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Github</a:t>
            </a:r>
            <a:endParaRPr sz="1700" b="1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8">
            <a:alphaModFix/>
          </a:blip>
          <a:srcRect l="8426" r="71288"/>
          <a:stretch/>
        </p:blipFill>
        <p:spPr>
          <a:xfrm>
            <a:off x="3130625" y="3168225"/>
            <a:ext cx="805501" cy="11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989475" y="3366175"/>
            <a:ext cx="274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Firebase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Authentication</a:t>
            </a:r>
            <a:endParaRPr sz="2300" b="1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l="8426" r="71288"/>
          <a:stretch/>
        </p:blipFill>
        <p:spPr>
          <a:xfrm>
            <a:off x="6026225" y="1263225"/>
            <a:ext cx="805501" cy="11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885075" y="1461175"/>
            <a:ext cx="274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Firebase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Realtime Database</a:t>
            </a:r>
            <a:endParaRPr sz="2300" b="1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8">
            <a:alphaModFix/>
          </a:blip>
          <a:srcRect l="8426" r="71288"/>
          <a:stretch/>
        </p:blipFill>
        <p:spPr>
          <a:xfrm>
            <a:off x="6026225" y="2177625"/>
            <a:ext cx="805501" cy="11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885075" y="2604175"/>
            <a:ext cx="274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Firebase Firestore</a:t>
            </a:r>
            <a:endParaRPr sz="2300" b="1"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8">
            <a:alphaModFix/>
          </a:blip>
          <a:srcRect l="8426" r="71288"/>
          <a:stretch/>
        </p:blipFill>
        <p:spPr>
          <a:xfrm>
            <a:off x="6026225" y="3168225"/>
            <a:ext cx="805501" cy="11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885075" y="3594775"/>
            <a:ext cx="274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Firebase Storage</a:t>
            </a:r>
            <a:endParaRPr sz="23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67675" y="1904075"/>
            <a:ext cx="620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Login &amp; Register</a:t>
            </a:r>
            <a:endParaRPr sz="1600" b="1"/>
          </a:p>
        </p:txBody>
      </p:sp>
      <p:sp>
        <p:nvSpPr>
          <p:cNvPr id="95" name="Google Shape;95;p16"/>
          <p:cNvSpPr txBox="1"/>
          <p:nvPr/>
        </p:nvSpPr>
        <p:spPr>
          <a:xfrm>
            <a:off x="667675" y="2513675"/>
            <a:ext cx="759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Menambah &amp; Edit Profile Warung</a:t>
            </a:r>
            <a:endParaRPr sz="1600" b="1"/>
          </a:p>
        </p:txBody>
      </p:sp>
      <p:sp>
        <p:nvSpPr>
          <p:cNvPr id="96" name="Google Shape;96;p16"/>
          <p:cNvSpPr txBox="1"/>
          <p:nvPr/>
        </p:nvSpPr>
        <p:spPr>
          <a:xfrm>
            <a:off x="667675" y="3123275"/>
            <a:ext cx="767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Menambah , Mendapatkan, Edit , Delete Customer </a:t>
            </a:r>
            <a:endParaRPr sz="1600" b="1"/>
          </a:p>
        </p:txBody>
      </p:sp>
      <p:sp>
        <p:nvSpPr>
          <p:cNvPr id="97" name="Google Shape;97;p16"/>
          <p:cNvSpPr txBox="1"/>
          <p:nvPr/>
        </p:nvSpPr>
        <p:spPr>
          <a:xfrm>
            <a:off x="667675" y="3732875"/>
            <a:ext cx="807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Menambah Photo Profile Warung &amp; photo Customer dengan kamera/galery </a:t>
            </a:r>
            <a:endParaRPr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1"/>
                </a:highlight>
              </a:rPr>
              <a:t>Struktur Folder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51100" y="907975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Penerapan MVVM</a:t>
            </a:r>
            <a:endParaRPr sz="1800" b="1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50" y="1680100"/>
            <a:ext cx="2571750" cy="28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325" y="941525"/>
            <a:ext cx="2169450" cy="41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 b="1"/>
              <a:t>Demo Project</a:t>
            </a:r>
            <a:endParaRPr sz="4020" b="1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44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 title="WarungKu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0" y="0"/>
            <a:ext cx="9072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72400" y="1026575"/>
            <a:ext cx="4784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Code Project</a:t>
            </a:r>
            <a:endParaRPr sz="4200" b="1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00" y="1862100"/>
            <a:ext cx="3803227" cy="2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097600" y="256925"/>
            <a:ext cx="476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Terima Kasih</a:t>
            </a:r>
            <a:endParaRPr sz="5000" b="1"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097600" y="1323725"/>
            <a:ext cx="476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Any Question ?</a:t>
            </a:r>
            <a:endParaRPr sz="3000" b="1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089325"/>
            <a:ext cx="2673174" cy="267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WarungKu</vt:lpstr>
      <vt:lpstr>Latar Belakang </vt:lpstr>
      <vt:lpstr>Tools </vt:lpstr>
      <vt:lpstr>Fitur </vt:lpstr>
      <vt:lpstr>Struktur Folder</vt:lpstr>
      <vt:lpstr>Demo Project</vt:lpstr>
      <vt:lpstr>PowerPoint Presentation</vt:lpstr>
      <vt:lpstr>Code Project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WarungKu</dc:title>
  <cp:lastModifiedBy>GilangFR</cp:lastModifiedBy>
  <cp:revision>2</cp:revision>
  <dcterms:modified xsi:type="dcterms:W3CDTF">2022-11-11T13:16:49Z</dcterms:modified>
</cp:coreProperties>
</file>