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EcoAlert: AI-Powered Early Warning System for Climate Hazards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Addressing UN SDG 13: Climate Action using Supervised Learning and NLP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 Sustainable Development Goal Addressed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 13: Climate Action</a:t>
            </a:r>
          </a:p>
          <a:p>
            <a:r>
              <a:t>“Take urgent action to combat climate change and its impacts.”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Climate-related disasters are increasing in frequency and intensity.</a:t>
            </a:r>
          </a:p>
          <a:p>
            <a:r>
              <a:t>Vulnerable communities often lack timely and reliable early warning systems.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EcoAlert is an AI system that:</a:t>
            </a:r>
          </a:p>
          <a:p>
            <a:r>
              <a:t>- Collects real-time climate data</a:t>
            </a:r>
          </a:p>
          <a:p>
            <a:r>
              <a:t>- Predicts climate hazards using supervised learning</a:t>
            </a:r>
          </a:p>
          <a:p>
            <a:r>
              <a:t>- Uses NLP to analyze news and social media</a:t>
            </a:r>
          </a:p>
          <a:p>
            <a:r>
              <a:t>- Sends alerts and adaptation advice to at-risk communities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Sources: Satellite imagery, weather data, social media</a:t>
            </a:r>
          </a:p>
          <a:p>
            <a:r>
              <a:t>2. Supervised Learning: Predict hazards based on climate data</a:t>
            </a:r>
          </a:p>
          <a:p>
            <a:r>
              <a:t>3. NLP: Classify emergency signals in text</a:t>
            </a:r>
          </a:p>
          <a:p>
            <a:r>
              <a:t>4. Alert System: Trigger localized, actionable warnings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Supervised Model (e.g., Random Forest/XGBoost)</a:t>
            </a:r>
          </a:p>
          <a:p>
            <a:r>
              <a:t>B. NLP Classifier (BERT or TF-IDF + SVM)</a:t>
            </a:r>
          </a:p>
          <a:p>
            <a:r>
              <a:t>C. CNN for Satellite Image Classification (optional)</a:t>
            </a:r>
          </a:p>
          <a:p>
            <a:r>
              <a:t>D. Alerts sent via SMS/email in local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Saves lives through early warnings</a:t>
            </a:r>
          </a:p>
          <a:p>
            <a:r>
              <a:t>- Empowers rural/low-income communities</a:t>
            </a:r>
          </a:p>
          <a:p>
            <a:r>
              <a:t>- Real-time climate risk reduction</a:t>
            </a:r>
          </a:p>
          <a:p>
            <a:r>
              <a:t>- Promotes resilience and adaptation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 &amp;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</a:t>
            </a:r>
          </a:p>
          <a:p>
            <a:r>
              <a:t>- Accuracy, Precision/Recall</a:t>
            </a:r>
          </a:p>
          <a:p>
            <a:r>
              <a:t>- Delivery time of alerts</a:t>
            </a:r>
          </a:p>
          <a:p>
            <a:r>
              <a:t>- User feedback surveys</a:t>
            </a:r>
          </a:p>
          <a:p/>
          <a:p>
            <a:r>
              <a:t>Ethics:</a:t>
            </a:r>
          </a:p>
          <a:p>
            <a:r>
              <a:t>- Transparency and explainability</a:t>
            </a:r>
          </a:p>
          <a:p>
            <a:r>
              <a:t>- Data privacy and alert reliability</a:t>
            </a:r>
          </a:p>
          <a:p>
            <a:r>
              <a:t>- Avoid alert fatigue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Reinforcement learning to improve personalization</a:t>
            </a:r>
          </a:p>
          <a:p>
            <a:r>
              <a:t>- Drone integration for visual validation</a:t>
            </a:r>
          </a:p>
          <a:p>
            <a:r>
              <a:t>- Multi-language voice alerts for literacy barriers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