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818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30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88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02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365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6202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587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8844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80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00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906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06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946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727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239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92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681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2976BE-431F-45A6-A157-88E1EC5B14F9}" type="datetimeFigureOut">
              <a:rPr lang="en-ZA" smtClean="0"/>
              <a:t>2024/01/04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03E4-BD25-41C5-B895-30EA863FE5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6684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48C1E-3580-A01B-A654-25C13373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882316"/>
            <a:ext cx="9641306" cy="865511"/>
          </a:xfrm>
        </p:spPr>
        <p:txBody>
          <a:bodyPr/>
          <a:lstStyle/>
          <a:p>
            <a:r>
              <a:rPr lang="en-ZA" sz="2800" b="1" dirty="0">
                <a:solidFill>
                  <a:srgbClr val="FFC000"/>
                </a:solidFill>
              </a:rPr>
              <a:t>Improving underwriting at infinity life assurance</a:t>
            </a:r>
            <a:br>
              <a:rPr lang="en-ZA" sz="2800" b="1" dirty="0">
                <a:solidFill>
                  <a:srgbClr val="FFC000"/>
                </a:solidFill>
                <a:highlight>
                  <a:srgbClr val="808080"/>
                </a:highlight>
              </a:rPr>
            </a:br>
            <a:r>
              <a:rPr lang="en-ZA" sz="2800" b="1" dirty="0">
                <a:solidFill>
                  <a:srgbClr val="FFC000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2E68E5-BA61-5652-3838-BCA51211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7579" y="2109538"/>
            <a:ext cx="2820650" cy="659189"/>
          </a:xfrm>
          <a:solidFill>
            <a:srgbClr val="0070C0"/>
          </a:solidFill>
        </p:spPr>
        <p:txBody>
          <a:bodyPr/>
          <a:lstStyle/>
          <a:p>
            <a:r>
              <a:rPr lang="en-ZA" b="1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959AF5-E057-AB7E-A800-49F68587A4B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2837167" y="2927684"/>
            <a:ext cx="2865873" cy="3416969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What system is currently used for underwriting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What is the analysis of the current policy sales in relation to the company’s capacity of potential policy sales?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What is the pricing structure and competitiveness in the market with the current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9FE691-9D7E-9238-9BBB-85E4B3B20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7454" y="2109538"/>
            <a:ext cx="2820650" cy="659189"/>
          </a:xfrm>
          <a:solidFill>
            <a:srgbClr val="0070C0"/>
          </a:solidFill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INFORMATION </a:t>
            </a:r>
            <a:r>
              <a:rPr lang="en-ZA" dirty="0"/>
              <a:t>	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96B2A-D3D2-7809-69A3-FE1A00CCB01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887454" y="2983832"/>
            <a:ext cx="2820650" cy="3360821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What information do we currently use to evaluate the risk to determine the price?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What factors other than the pricing might affect successful policy sale?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What is the pricing rage produced by the current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2930F6F-8E57-470F-7F7B-867DF5D78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5438" y="2109538"/>
            <a:ext cx="2624098" cy="659189"/>
          </a:xfrm>
          <a:solidFill>
            <a:srgbClr val="0070C0"/>
          </a:solidFill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KNOWLEDGE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62C9A04-AD90-8D24-EF64-83790B03ED10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915438" y="2983832"/>
            <a:ext cx="2624098" cy="3360821"/>
          </a:xfrm>
          <a:solidFill>
            <a:srgbClr val="00B050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What other systems are being used by better performing companies?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What are other company’s sales performance margins?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What are other company’s pricing distribution?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E05972-0A62-DC76-60D5-C18F72FBA13C}"/>
              </a:ext>
            </a:extLst>
          </p:cNvPr>
          <p:cNvSpPr txBox="1"/>
          <p:nvPr/>
        </p:nvSpPr>
        <p:spPr>
          <a:xfrm>
            <a:off x="465221" y="3064040"/>
            <a:ext cx="2061409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ZA" sz="1600" dirty="0"/>
              <a:t>Underwriting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BC304D-4B75-0A13-66D3-24383A8CD6AB}"/>
              </a:ext>
            </a:extLst>
          </p:cNvPr>
          <p:cNvSpPr txBox="1"/>
          <p:nvPr/>
        </p:nvSpPr>
        <p:spPr>
          <a:xfrm>
            <a:off x="465219" y="5061284"/>
            <a:ext cx="2061411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ZA" sz="1600" dirty="0"/>
              <a:t>Pricing strategy enhancement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44FA1-A699-BA7B-D818-7BD034B19A09}"/>
              </a:ext>
            </a:extLst>
          </p:cNvPr>
          <p:cNvSpPr txBox="1"/>
          <p:nvPr/>
        </p:nvSpPr>
        <p:spPr>
          <a:xfrm>
            <a:off x="465219" y="4010526"/>
            <a:ext cx="2061409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ZA" sz="1600" dirty="0"/>
              <a:t>Policy sales optimization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A84FD2-029E-514A-166C-3329B0450F1D}"/>
              </a:ext>
            </a:extLst>
          </p:cNvPr>
          <p:cNvSpPr txBox="1"/>
          <p:nvPr/>
        </p:nvSpPr>
        <p:spPr>
          <a:xfrm>
            <a:off x="1066802" y="1419726"/>
            <a:ext cx="255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Project landscape</a:t>
            </a:r>
          </a:p>
        </p:txBody>
      </p:sp>
    </p:spTree>
    <p:extLst>
      <p:ext uri="{BB962C8B-B14F-4D97-AF65-F5344CB8AC3E}">
        <p14:creationId xmlns:p14="http://schemas.microsoft.com/office/powerpoint/2010/main" val="1652756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Improving underwriting at infinity life assurance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underwriting at infinity life assurance  </dc:title>
  <dc:creator>Toyi, G. (Gift)</dc:creator>
  <cp:lastModifiedBy>Toyi, G. (Gift)</cp:lastModifiedBy>
  <cp:revision>1</cp:revision>
  <dcterms:created xsi:type="dcterms:W3CDTF">2024-01-04T19:23:25Z</dcterms:created>
  <dcterms:modified xsi:type="dcterms:W3CDTF">2024-01-04T21:23:01Z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3ff2d6-7c2c-441b-97b8-52c111077da7_Enabled">
    <vt:lpwstr>true</vt:lpwstr>
  </property>
  <property fmtid="{D5CDD505-2E9C-101B-9397-08002B2CF9AE}" pid="3" name="MSIP_Label_fb3ff2d6-7c2c-441b-97b8-52c111077da7_SetDate">
    <vt:lpwstr>2024-01-04T21:22:38Z</vt:lpwstr>
  </property>
  <property fmtid="{D5CDD505-2E9C-101B-9397-08002B2CF9AE}" pid="4" name="MSIP_Label_fb3ff2d6-7c2c-441b-97b8-52c111077da7_Method">
    <vt:lpwstr>Standard</vt:lpwstr>
  </property>
  <property fmtid="{D5CDD505-2E9C-101B-9397-08002B2CF9AE}" pid="5" name="MSIP_Label_fb3ff2d6-7c2c-441b-97b8-52c111077da7_Name">
    <vt:lpwstr>fb3ff2d6-7c2c-441b-97b8-52c111077da7</vt:lpwstr>
  </property>
  <property fmtid="{D5CDD505-2E9C-101B-9397-08002B2CF9AE}" pid="6" name="MSIP_Label_fb3ff2d6-7c2c-441b-97b8-52c111077da7_SiteId">
    <vt:lpwstr>0b1d23d8-10d1-4093-8cb7-fd0bb32f81e1</vt:lpwstr>
  </property>
  <property fmtid="{D5CDD505-2E9C-101B-9397-08002B2CF9AE}" pid="7" name="MSIP_Label_fb3ff2d6-7c2c-441b-97b8-52c111077da7_ActionId">
    <vt:lpwstr>9fec07d4-1b0d-44f3-a862-2896de855d4c</vt:lpwstr>
  </property>
  <property fmtid="{D5CDD505-2E9C-101B-9397-08002B2CF9AE}" pid="8" name="MSIP_Label_fb3ff2d6-7c2c-441b-97b8-52c111077da7_ContentBits">
    <vt:lpwstr>0</vt:lpwstr>
  </property>
</Properties>
</file>