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Economica"/>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Economica-bold.fntdata"/><Relationship Id="rId12"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Economica-boldItalic.fntdata"/><Relationship Id="rId14" Type="http://schemas.openxmlformats.org/officeDocument/2006/relationships/font" Target="fonts/Economica-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slide" Target="slides/slide1.xml"/><Relationship Id="rId19" Type="http://schemas.openxmlformats.org/officeDocument/2006/relationships/font" Target="fonts/OpenSans-boldItalic.fntdata"/><Relationship Id="rId6" Type="http://schemas.openxmlformats.org/officeDocument/2006/relationships/slide" Target="slides/slide2.xml"/><Relationship Id="rId18" Type="http://schemas.openxmlformats.org/officeDocument/2006/relationships/font" Target="fonts/Open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Structured Query Language (SQL) is the language used for managing data in a RDBMS. This database programming language allows for interacting with a database to perform operations such as select, insert, update, delete, as well as many others. Some RDBMS implementations vary in support of SQL, and features can differ among various vendors. In this demo, we will explore several basic concepts, such as:</a:t>
            </a:r>
            <a:endParaRPr b="0"/>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Create a database</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Create tables in a database</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Query a database table</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Insert records to a database table</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Update or modify records in a table</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Delete records from a table</a:t>
            </a:r>
            <a:endParaRPr/>
          </a:p>
          <a:p>
            <a:pPr indent="-228600" lvl="0" marL="457200" rtl="0" algn="l">
              <a:lnSpc>
                <a:spcPct val="100000"/>
              </a:lnSpc>
              <a:spcBef>
                <a:spcPts val="0"/>
              </a:spcBef>
              <a:spcAft>
                <a:spcPts val="0"/>
              </a:spcAft>
              <a:buSzPts val="1400"/>
              <a:buNone/>
            </a:pPr>
            <a:br>
              <a:rPr b="0" lang="en-US"/>
            </a:br>
            <a:r>
              <a:rPr b="0" i="0" lang="en-US" sz="1100" u="none" cap="none" strike="noStrike">
                <a:solidFill>
                  <a:srgbClr val="000000"/>
                </a:solidFill>
                <a:latin typeface="Arial"/>
                <a:ea typeface="Arial"/>
                <a:cs typeface="Arial"/>
                <a:sym typeface="Arial"/>
              </a:rPr>
              <a:t>There are many more features and functions that are supported, and many professionals have spent a career mastering the concepts and deep learning required here. Obviously, many of the advanced concepts of SQL are beyond the scope of this course.</a:t>
            </a:r>
            <a:endParaRPr b="0"/>
          </a:p>
          <a:p>
            <a:pPr indent="-228600" lvl="0" marL="457200" marR="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Data Definition Language (DDL) defines the structures of a database:</a:t>
            </a:r>
            <a:endParaRPr b="0"/>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Schema</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Database</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Tables</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Constraints </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Examples would be CREATE or ALTER statements. We will see examples in just a minute.</a:t>
            </a:r>
            <a:endParaRPr b="0"/>
          </a:p>
          <a:p>
            <a:pPr indent="-228600" lvl="0" marL="457200" marR="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Data Manipulation Language (DML) is used to manipulate data:</a:t>
            </a:r>
            <a:endParaRPr b="0"/>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SELECT</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INSERT</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UPDATE</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DELETE</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Again, we’ll see examples in MySQL as we create the database and tables from our design section.</a:t>
            </a:r>
            <a:endParaRPr b="0"/>
          </a:p>
          <a:p>
            <a:pPr indent="-228600" lvl="0" marL="457200" marR="0" rtl="0" algn="l">
              <a:lnSpc>
                <a:spcPct val="100000"/>
              </a:lnSpc>
              <a:spcBef>
                <a:spcPts val="0"/>
              </a:spcBef>
              <a:spcAft>
                <a:spcPts val="0"/>
              </a:spcAft>
              <a:buSzPts val="1400"/>
              <a:buNone/>
            </a:pPr>
            <a:br>
              <a:rPr lang="en-US"/>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Data Control Language (DCL) includes commands like GRANT and REVOKE and focuses on rights, permissions, and other controls of the database system.</a:t>
            </a:r>
            <a:endParaRPr b="0"/>
          </a:p>
          <a:p>
            <a:pPr indent="-228600" lvl="0" marL="457200" rtl="0" algn="l">
              <a:lnSpc>
                <a:spcPct val="100000"/>
              </a:lnSpc>
              <a:spcBef>
                <a:spcPts val="0"/>
              </a:spcBef>
              <a:spcAft>
                <a:spcPts val="0"/>
              </a:spcAft>
              <a:buSzPts val="1400"/>
              <a:buNone/>
            </a:pPr>
            <a:br>
              <a:rPr b="0" lang="en-US"/>
            </a:br>
            <a:r>
              <a:rPr b="0" i="0" lang="en-US" sz="1100" u="none" cap="none" strike="noStrike">
                <a:solidFill>
                  <a:srgbClr val="000000"/>
                </a:solidFill>
                <a:latin typeface="Arial"/>
                <a:ea typeface="Arial"/>
                <a:cs typeface="Arial"/>
                <a:sym typeface="Arial"/>
              </a:rPr>
              <a:t>Transaction Control Language (TCL) deals with transactions within a database:</a:t>
            </a:r>
            <a:endParaRPr b="0"/>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COMMIT</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ROLLBACK</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SAVEPOINT</a:t>
            </a:r>
            <a:endParaRPr/>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SET TRANSACTION</a:t>
            </a:r>
            <a:endParaRPr/>
          </a:p>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Joins and subqueries are mechanisms for combining data from different tables into a single result set.</a:t>
            </a:r>
            <a:endParaRPr b="0"/>
          </a:p>
          <a:p>
            <a:pPr indent="-228600" lvl="0" marL="457200" rtl="0" algn="l">
              <a:lnSpc>
                <a:spcPct val="100000"/>
              </a:lnSpc>
              <a:spcBef>
                <a:spcPts val="0"/>
              </a:spcBef>
              <a:spcAft>
                <a:spcPts val="0"/>
              </a:spcAft>
              <a:buSzPts val="1400"/>
              <a:buNone/>
            </a:pPr>
            <a:br>
              <a:rPr b="0" lang="en-US"/>
            </a:br>
            <a:r>
              <a:rPr b="0" i="0" lang="en-US" sz="1100" u="none" cap="none" strike="noStrike">
                <a:solidFill>
                  <a:srgbClr val="000000"/>
                </a:solidFill>
                <a:latin typeface="Arial"/>
                <a:ea typeface="Arial"/>
                <a:cs typeface="Arial"/>
                <a:sym typeface="Arial"/>
              </a:rPr>
              <a:t>Subqueries can be used to return either a single value or a row set. A common use for a subquery may be to calculate the total of all products within our order or an average price of our products.</a:t>
            </a:r>
            <a:endParaRPr b="0"/>
          </a:p>
          <a:p>
            <a:pPr indent="-228600" lvl="0" marL="457200" rtl="0" algn="l">
              <a:lnSpc>
                <a:spcPct val="100000"/>
              </a:lnSpc>
              <a:spcBef>
                <a:spcPts val="0"/>
              </a:spcBef>
              <a:spcAft>
                <a:spcPts val="0"/>
              </a:spcAft>
              <a:buSzPts val="1400"/>
              <a:buNone/>
            </a:pPr>
            <a:br>
              <a:rPr b="0" lang="en-US"/>
            </a:br>
            <a:r>
              <a:rPr b="0" i="0" lang="en-US" sz="1100" u="none" cap="none" strike="noStrike">
                <a:solidFill>
                  <a:srgbClr val="000000"/>
                </a:solidFill>
                <a:latin typeface="Arial"/>
                <a:ea typeface="Arial"/>
                <a:cs typeface="Arial"/>
                <a:sym typeface="Arial"/>
              </a:rPr>
              <a:t>Joins are used to return rows. A join will allow us to gather data from normalized database tables and return lots of information in a single row.</a:t>
            </a:r>
            <a:endParaRPr b="0"/>
          </a:p>
          <a:p>
            <a:pPr indent="-228600" lvl="0" marL="457200" rtl="0" algn="l">
              <a:lnSpc>
                <a:spcPct val="100000"/>
              </a:lnSpc>
              <a:spcBef>
                <a:spcPts val="0"/>
              </a:spcBef>
              <a:spcAft>
                <a:spcPts val="0"/>
              </a:spcAft>
              <a:buSzPts val="1400"/>
              <a:buNone/>
            </a:pPr>
            <a:br>
              <a:rPr b="0" lang="en-US"/>
            </a:br>
            <a:r>
              <a:rPr b="0" i="0" lang="en-US" sz="1100" u="none" cap="none" strike="noStrike">
                <a:solidFill>
                  <a:srgbClr val="000000"/>
                </a:solidFill>
                <a:latin typeface="Arial"/>
                <a:ea typeface="Arial"/>
                <a:cs typeface="Arial"/>
                <a:sym typeface="Arial"/>
              </a:rPr>
              <a:t>In this demo, I will be using MySQL Workbench on a Windows PC. I have a local instance of MySQL server running and have connected to that server from within MySQL Workbench.</a:t>
            </a:r>
            <a:endParaRPr b="0"/>
          </a:p>
          <a:p>
            <a:pPr indent="-228600" lvl="0" marL="457200" rtl="0" algn="l">
              <a:lnSpc>
                <a:spcPct val="100000"/>
              </a:lnSpc>
              <a:spcBef>
                <a:spcPts val="0"/>
              </a:spcBef>
              <a:spcAft>
                <a:spcPts val="0"/>
              </a:spcAft>
              <a:buSzPts val="1400"/>
              <a:buNone/>
            </a:pPr>
            <a:br>
              <a:rPr b="0" lang="en-US"/>
            </a:br>
            <a:br>
              <a:rPr lang="en-US"/>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Based on our simple design from the previous module &lt;&lt;show image&gt;&gt;, we will create a database called myStore, which will have 5 tables (Customer, Category, Product, Orders, and OrderDetails. We will now use SQL programming to create the database, the table structures, populate the tables, and execute queries against our new database.</a:t>
            </a:r>
            <a:endParaRPr b="0"/>
          </a:p>
          <a:p>
            <a:pPr indent="-228600" lvl="0" marL="457200" rtl="0" algn="l">
              <a:lnSpc>
                <a:spcPct val="100000"/>
              </a:lnSpc>
              <a:spcBef>
                <a:spcPts val="0"/>
              </a:spcBef>
              <a:spcAft>
                <a:spcPts val="0"/>
              </a:spcAft>
              <a:buSzPts val="1400"/>
              <a:buNone/>
            </a:pPr>
            <a:r>
              <a:rPr b="0" i="0" lang="en-US" sz="1100" u="none" cap="none" strike="noStrike">
                <a:solidFill>
                  <a:srgbClr val="000000"/>
                </a:solidFill>
                <a:latin typeface="Arial"/>
                <a:ea typeface="Arial"/>
                <a:cs typeface="Arial"/>
                <a:sym typeface="Arial"/>
              </a:rPr>
              <a:t>&lt;&lt;Walk through script&gt;&gt;</a:t>
            </a:r>
            <a:endParaRPr b="0"/>
          </a:p>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CI DesignPlus" type="title">
  <p:cSld name="TITLE">
    <p:spTree>
      <p:nvGrpSpPr>
        <p:cNvPr id="9" name="Shape 9"/>
        <p:cNvGrpSpPr/>
        <p:nvPr/>
      </p:nvGrpSpPr>
      <p:grpSpPr>
        <a:xfrm>
          <a:off x="0" y="0"/>
          <a:ext cx="0" cy="0"/>
          <a:chOff x="0" y="0"/>
          <a:chExt cx="0" cy="0"/>
        </a:xfrm>
      </p:grpSpPr>
      <p:sp>
        <p:nvSpPr>
          <p:cNvPr id="10" name="Google Shape;10;p2"/>
          <p:cNvSpPr/>
          <p:nvPr/>
        </p:nvSpPr>
        <p:spPr>
          <a:xfrm>
            <a:off x="1783512" y="756700"/>
            <a:ext cx="1081625" cy="1124950"/>
          </a:xfrm>
          <a:custGeom>
            <a:rect b="b" l="l" r="r" t="t"/>
            <a:pathLst>
              <a:path extrusionOk="0" h="120000" w="120000">
                <a:moveTo>
                  <a:pt x="0" y="120000"/>
                </a:moveTo>
                <a:lnTo>
                  <a:pt x="0" y="0"/>
                </a:lnTo>
                <a:lnTo>
                  <a:pt x="120000" y="0"/>
                </a:lnTo>
              </a:path>
            </a:pathLst>
          </a:custGeom>
          <a:noFill/>
          <a:ln cap="flat" cmpd="sng" w="28575">
            <a:solidFill>
              <a:srgbClr val="FFD200"/>
            </a:solidFill>
            <a:prstDash val="solid"/>
            <a:miter lim="8000"/>
            <a:headEnd len="sm" w="sm" type="none"/>
            <a:tailEnd len="sm" w="sm" type="none"/>
          </a:ln>
        </p:spPr>
      </p:sp>
      <p:sp>
        <p:nvSpPr>
          <p:cNvPr id="11" name="Google Shape;11;p2"/>
          <p:cNvSpPr/>
          <p:nvPr/>
        </p:nvSpPr>
        <p:spPr>
          <a:xfrm rot="10800000">
            <a:off x="6278850" y="3255850"/>
            <a:ext cx="1081625" cy="1124950"/>
          </a:xfrm>
          <a:custGeom>
            <a:rect b="b" l="l" r="r" t="t"/>
            <a:pathLst>
              <a:path extrusionOk="0" h="120000" w="120000">
                <a:moveTo>
                  <a:pt x="0" y="120000"/>
                </a:moveTo>
                <a:lnTo>
                  <a:pt x="0" y="0"/>
                </a:lnTo>
                <a:lnTo>
                  <a:pt x="120000" y="0"/>
                </a:lnTo>
              </a:path>
            </a:pathLst>
          </a:custGeom>
          <a:noFill/>
          <a:ln cap="flat" cmpd="sng" w="28575">
            <a:solidFill>
              <a:srgbClr val="FFD200"/>
            </a:solidFill>
            <a:prstDash val="solid"/>
            <a:miter lim="8000"/>
            <a:headEnd len="sm" w="sm" type="none"/>
            <a:tailEnd len="sm" w="sm" type="none"/>
          </a:ln>
        </p:spPr>
      </p:sp>
      <p:sp>
        <p:nvSpPr>
          <p:cNvPr id="12" name="Google Shape;12;p2"/>
          <p:cNvSpPr txBox="1"/>
          <p:nvPr>
            <p:ph type="ctrTitle"/>
          </p:nvPr>
        </p:nvSpPr>
        <p:spPr>
          <a:xfrm>
            <a:off x="2241900" y="1444250"/>
            <a:ext cx="4660200" cy="15372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rgbClr val="0064A4"/>
              </a:buClr>
              <a:buSzPts val="1400"/>
              <a:buFont typeface="Economica"/>
              <a:buNone/>
              <a:defRPr b="0" i="0" sz="4200" u="none" cap="none" strike="noStrike">
                <a:solidFill>
                  <a:srgbClr val="0064A4"/>
                </a:solidFill>
                <a:latin typeface="Economica"/>
                <a:ea typeface="Economica"/>
                <a:cs typeface="Economica"/>
                <a:sym typeface="Economica"/>
              </a:defRPr>
            </a:lvl1pPr>
            <a:lvl2pPr lvl="1"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p:txBody>
      </p:sp>
      <p:sp>
        <p:nvSpPr>
          <p:cNvPr id="13" name="Google Shape;13;p2"/>
          <p:cNvSpPr txBox="1"/>
          <p:nvPr>
            <p:ph idx="1" type="subTitle"/>
          </p:nvPr>
        </p:nvSpPr>
        <p:spPr>
          <a:xfrm>
            <a:off x="2764500" y="3116575"/>
            <a:ext cx="3615000" cy="701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Economica"/>
              <a:buNone/>
              <a:defRPr b="0" i="0" sz="2100" u="none" cap="none" strike="noStrike">
                <a:solidFill>
                  <a:schemeClr val="dk1"/>
                </a:solidFill>
                <a:latin typeface="Economica"/>
                <a:ea typeface="Economica"/>
                <a:cs typeface="Economica"/>
                <a:sym typeface="Economica"/>
              </a:defRPr>
            </a:lvl1pPr>
            <a:lvl2pPr lvl="1" marR="0" algn="ctr">
              <a:lnSpc>
                <a:spcPct val="100000"/>
              </a:lnSpc>
              <a:spcBef>
                <a:spcPts val="0"/>
              </a:spcBef>
              <a:spcAft>
                <a:spcPts val="0"/>
              </a:spcAft>
              <a:buClr>
                <a:schemeClr val="dk1"/>
              </a:buClr>
              <a:buSzPts val="1400"/>
              <a:buFont typeface="Economica"/>
              <a:buNone/>
              <a:defRPr b="0" i="0" sz="2100" u="none" cap="none" strike="noStrike">
                <a:solidFill>
                  <a:schemeClr val="dk1"/>
                </a:solidFill>
                <a:latin typeface="Economica"/>
                <a:ea typeface="Economica"/>
                <a:cs typeface="Economica"/>
                <a:sym typeface="Economica"/>
              </a:defRPr>
            </a:lvl2pPr>
            <a:lvl3pPr lvl="2" marR="0" algn="ctr">
              <a:lnSpc>
                <a:spcPct val="100000"/>
              </a:lnSpc>
              <a:spcBef>
                <a:spcPts val="0"/>
              </a:spcBef>
              <a:spcAft>
                <a:spcPts val="0"/>
              </a:spcAft>
              <a:buClr>
                <a:schemeClr val="dk1"/>
              </a:buClr>
              <a:buSzPts val="1400"/>
              <a:buFont typeface="Economica"/>
              <a:buNone/>
              <a:defRPr b="0" i="0" sz="2100" u="none" cap="none" strike="noStrike">
                <a:solidFill>
                  <a:schemeClr val="dk1"/>
                </a:solidFill>
                <a:latin typeface="Economica"/>
                <a:ea typeface="Economica"/>
                <a:cs typeface="Economica"/>
                <a:sym typeface="Economica"/>
              </a:defRPr>
            </a:lvl3pPr>
            <a:lvl4pPr lvl="3" marR="0" algn="ctr">
              <a:lnSpc>
                <a:spcPct val="100000"/>
              </a:lnSpc>
              <a:spcBef>
                <a:spcPts val="0"/>
              </a:spcBef>
              <a:spcAft>
                <a:spcPts val="0"/>
              </a:spcAft>
              <a:buClr>
                <a:schemeClr val="dk1"/>
              </a:buClr>
              <a:buSzPts val="1400"/>
              <a:buFont typeface="Economica"/>
              <a:buNone/>
              <a:defRPr b="0" i="0" sz="2100" u="none" cap="none" strike="noStrike">
                <a:solidFill>
                  <a:schemeClr val="dk1"/>
                </a:solidFill>
                <a:latin typeface="Economica"/>
                <a:ea typeface="Economica"/>
                <a:cs typeface="Economica"/>
                <a:sym typeface="Economica"/>
              </a:defRPr>
            </a:lvl4pPr>
            <a:lvl5pPr lvl="4" marR="0" algn="ctr">
              <a:lnSpc>
                <a:spcPct val="100000"/>
              </a:lnSpc>
              <a:spcBef>
                <a:spcPts val="0"/>
              </a:spcBef>
              <a:spcAft>
                <a:spcPts val="0"/>
              </a:spcAft>
              <a:buClr>
                <a:schemeClr val="dk1"/>
              </a:buClr>
              <a:buSzPts val="1400"/>
              <a:buFont typeface="Economica"/>
              <a:buNone/>
              <a:defRPr b="0" i="0" sz="2100" u="none" cap="none" strike="noStrike">
                <a:solidFill>
                  <a:schemeClr val="dk1"/>
                </a:solidFill>
                <a:latin typeface="Economica"/>
                <a:ea typeface="Economica"/>
                <a:cs typeface="Economica"/>
                <a:sym typeface="Economica"/>
              </a:defRPr>
            </a:lvl5pPr>
            <a:lvl6pPr lvl="5" marR="0" algn="ctr">
              <a:lnSpc>
                <a:spcPct val="100000"/>
              </a:lnSpc>
              <a:spcBef>
                <a:spcPts val="0"/>
              </a:spcBef>
              <a:spcAft>
                <a:spcPts val="0"/>
              </a:spcAft>
              <a:buClr>
                <a:schemeClr val="dk1"/>
              </a:buClr>
              <a:buSzPts val="1400"/>
              <a:buFont typeface="Economica"/>
              <a:buNone/>
              <a:defRPr b="0" i="0" sz="2100" u="none" cap="none" strike="noStrike">
                <a:solidFill>
                  <a:schemeClr val="dk1"/>
                </a:solidFill>
                <a:latin typeface="Economica"/>
                <a:ea typeface="Economica"/>
                <a:cs typeface="Economica"/>
                <a:sym typeface="Economica"/>
              </a:defRPr>
            </a:lvl6pPr>
            <a:lvl7pPr lvl="6" marR="0" algn="ctr">
              <a:lnSpc>
                <a:spcPct val="100000"/>
              </a:lnSpc>
              <a:spcBef>
                <a:spcPts val="0"/>
              </a:spcBef>
              <a:spcAft>
                <a:spcPts val="0"/>
              </a:spcAft>
              <a:buClr>
                <a:schemeClr val="dk1"/>
              </a:buClr>
              <a:buSzPts val="1400"/>
              <a:buFont typeface="Economica"/>
              <a:buNone/>
              <a:defRPr b="0" i="0" sz="2100" u="none" cap="none" strike="noStrike">
                <a:solidFill>
                  <a:schemeClr val="dk1"/>
                </a:solidFill>
                <a:latin typeface="Economica"/>
                <a:ea typeface="Economica"/>
                <a:cs typeface="Economica"/>
                <a:sym typeface="Economica"/>
              </a:defRPr>
            </a:lvl7pPr>
            <a:lvl8pPr lvl="7" marR="0" algn="ctr">
              <a:lnSpc>
                <a:spcPct val="100000"/>
              </a:lnSpc>
              <a:spcBef>
                <a:spcPts val="0"/>
              </a:spcBef>
              <a:spcAft>
                <a:spcPts val="0"/>
              </a:spcAft>
              <a:buClr>
                <a:schemeClr val="dk1"/>
              </a:buClr>
              <a:buSzPts val="1400"/>
              <a:buFont typeface="Economica"/>
              <a:buNone/>
              <a:defRPr b="0" i="0" sz="2100" u="none" cap="none" strike="noStrike">
                <a:solidFill>
                  <a:schemeClr val="dk1"/>
                </a:solidFill>
                <a:latin typeface="Economica"/>
                <a:ea typeface="Economica"/>
                <a:cs typeface="Economica"/>
                <a:sym typeface="Economica"/>
              </a:defRPr>
            </a:lvl8pPr>
            <a:lvl9pPr lvl="8" marR="0" algn="ctr">
              <a:lnSpc>
                <a:spcPct val="100000"/>
              </a:lnSpc>
              <a:spcBef>
                <a:spcPts val="0"/>
              </a:spcBef>
              <a:spcAft>
                <a:spcPts val="0"/>
              </a:spcAft>
              <a:buClr>
                <a:schemeClr val="dk1"/>
              </a:buClr>
              <a:buSzPts val="1400"/>
              <a:buFont typeface="Economica"/>
              <a:buNone/>
              <a:defRPr b="0" i="0" sz="2100" u="none" cap="none" strike="noStrike">
                <a:solidFill>
                  <a:schemeClr val="dk1"/>
                </a:solidFill>
                <a:latin typeface="Economica"/>
                <a:ea typeface="Economica"/>
                <a:cs typeface="Economica"/>
                <a:sym typeface="Economica"/>
              </a:defRPr>
            </a:lvl9pPr>
          </a:lstStyle>
          <a:p/>
        </p:txBody>
      </p:sp>
      <p:sp>
        <p:nvSpPr>
          <p:cNvPr id="14" name="Google Shape;14;p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pic>
        <p:nvPicPr>
          <p:cNvPr id="15" name="Google Shape;15;p2"/>
          <p:cNvPicPr preferRelativeResize="0"/>
          <p:nvPr/>
        </p:nvPicPr>
        <p:blipFill rotWithShape="1">
          <a:blip r:embed="rId2">
            <a:alphaModFix/>
          </a:blip>
          <a:srcRect b="0" l="0" r="0" t="0"/>
          <a:stretch/>
        </p:blipFill>
        <p:spPr>
          <a:xfrm>
            <a:off x="246500" y="4723550"/>
            <a:ext cx="2098076" cy="2729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228600" lvl="0" marL="457200" algn="l">
              <a:lnSpc>
                <a:spcPct val="115000"/>
              </a:lnSpc>
              <a:spcBef>
                <a:spcPts val="0"/>
              </a:spcBef>
              <a:spcAft>
                <a:spcPts val="0"/>
              </a:spcAft>
              <a:buSzPts val="1400"/>
              <a:buNone/>
              <a:defRPr/>
            </a:lvl1pPr>
            <a:lvl2pPr indent="-228600" lvl="1" marL="914400" algn="l">
              <a:lnSpc>
                <a:spcPct val="115000"/>
              </a:lnSpc>
              <a:spcBef>
                <a:spcPts val="1600"/>
              </a:spcBef>
              <a:spcAft>
                <a:spcPts val="0"/>
              </a:spcAft>
              <a:buSzPts val="1400"/>
              <a:buNone/>
              <a:defRPr/>
            </a:lvl2pPr>
            <a:lvl3pPr indent="-228600" lvl="2" marL="1371600" algn="l">
              <a:lnSpc>
                <a:spcPct val="115000"/>
              </a:lnSpc>
              <a:spcBef>
                <a:spcPts val="1600"/>
              </a:spcBef>
              <a:spcAft>
                <a:spcPts val="0"/>
              </a:spcAft>
              <a:buSzPts val="1400"/>
              <a:buNone/>
              <a:defRPr/>
            </a:lvl3pPr>
            <a:lvl4pPr indent="-228600" lvl="3" marL="1828800" algn="l">
              <a:lnSpc>
                <a:spcPct val="115000"/>
              </a:lnSpc>
              <a:spcBef>
                <a:spcPts val="1600"/>
              </a:spcBef>
              <a:spcAft>
                <a:spcPts val="0"/>
              </a:spcAft>
              <a:buSzPts val="1400"/>
              <a:buNone/>
              <a:defRPr/>
            </a:lvl4pPr>
            <a:lvl5pPr indent="-228600" lvl="4" marL="2286000" algn="l">
              <a:lnSpc>
                <a:spcPct val="115000"/>
              </a:lnSpc>
              <a:spcBef>
                <a:spcPts val="1600"/>
              </a:spcBef>
              <a:spcAft>
                <a:spcPts val="0"/>
              </a:spcAft>
              <a:buSzPts val="1400"/>
              <a:buNone/>
              <a:defRPr/>
            </a:lvl5pPr>
            <a:lvl6pPr indent="-228600" lvl="5" marL="2743200" algn="l">
              <a:lnSpc>
                <a:spcPct val="115000"/>
              </a:lnSpc>
              <a:spcBef>
                <a:spcPts val="1600"/>
              </a:spcBef>
              <a:spcAft>
                <a:spcPts val="0"/>
              </a:spcAft>
              <a:buSzPts val="1400"/>
              <a:buNone/>
              <a:defRPr/>
            </a:lvl6pPr>
            <a:lvl7pPr indent="-228600" lvl="6" marL="3200400" algn="l">
              <a:lnSpc>
                <a:spcPct val="115000"/>
              </a:lnSpc>
              <a:spcBef>
                <a:spcPts val="1600"/>
              </a:spcBef>
              <a:spcAft>
                <a:spcPts val="0"/>
              </a:spcAft>
              <a:buSzPts val="1400"/>
              <a:buNone/>
              <a:defRPr/>
            </a:lvl7pPr>
            <a:lvl8pPr indent="-228600" lvl="7" marL="3657600" algn="l">
              <a:lnSpc>
                <a:spcPct val="115000"/>
              </a:lnSpc>
              <a:spcBef>
                <a:spcPts val="1600"/>
              </a:spcBef>
              <a:spcAft>
                <a:spcPts val="0"/>
              </a:spcAft>
              <a:buSzPts val="1400"/>
              <a:buNone/>
              <a:defRPr/>
            </a:lvl8pPr>
            <a:lvl9pPr indent="-228600" lvl="8" marL="4114800" algn="l">
              <a:lnSpc>
                <a:spcPct val="115000"/>
              </a:lnSpc>
              <a:spcBef>
                <a:spcPts val="1600"/>
              </a:spcBef>
              <a:spcAft>
                <a:spcPts val="1600"/>
              </a:spcAft>
              <a:buSzPts val="1400"/>
              <a:buNone/>
              <a:defRPr/>
            </a:lvl9pPr>
          </a:lstStyle>
          <a:p/>
        </p:txBody>
      </p:sp>
      <p:sp>
        <p:nvSpPr>
          <p:cNvPr id="19" name="Google Shape;19;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0" name="Google Shape;20;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1"/>
              </a:buClr>
              <a:buSzPts val="1000"/>
              <a:buFont typeface="Economica"/>
              <a:buNone/>
              <a:defRPr/>
            </a:lvl1pPr>
            <a:lvl2pPr indent="0" lvl="1" marL="0" marR="0" algn="r">
              <a:lnSpc>
                <a:spcPct val="100000"/>
              </a:lnSpc>
              <a:spcBef>
                <a:spcPts val="0"/>
              </a:spcBef>
              <a:spcAft>
                <a:spcPts val="0"/>
              </a:spcAft>
              <a:buClr>
                <a:schemeClr val="dk1"/>
              </a:buClr>
              <a:buSzPts val="1000"/>
              <a:buFont typeface="Economica"/>
              <a:buNone/>
              <a:defRPr/>
            </a:lvl2pPr>
            <a:lvl3pPr indent="0" lvl="2" marL="0" marR="0" algn="r">
              <a:lnSpc>
                <a:spcPct val="100000"/>
              </a:lnSpc>
              <a:spcBef>
                <a:spcPts val="0"/>
              </a:spcBef>
              <a:spcAft>
                <a:spcPts val="0"/>
              </a:spcAft>
              <a:buClr>
                <a:schemeClr val="dk1"/>
              </a:buClr>
              <a:buSzPts val="1000"/>
              <a:buFont typeface="Economica"/>
              <a:buNone/>
              <a:defRPr/>
            </a:lvl3pPr>
            <a:lvl4pPr indent="0" lvl="3" marL="0" marR="0" algn="r">
              <a:lnSpc>
                <a:spcPct val="100000"/>
              </a:lnSpc>
              <a:spcBef>
                <a:spcPts val="0"/>
              </a:spcBef>
              <a:spcAft>
                <a:spcPts val="0"/>
              </a:spcAft>
              <a:buClr>
                <a:schemeClr val="dk1"/>
              </a:buClr>
              <a:buSzPts val="1000"/>
              <a:buFont typeface="Economica"/>
              <a:buNone/>
              <a:defRPr/>
            </a:lvl4pPr>
            <a:lvl5pPr indent="0" lvl="4" marL="0" marR="0" algn="r">
              <a:lnSpc>
                <a:spcPct val="100000"/>
              </a:lnSpc>
              <a:spcBef>
                <a:spcPts val="0"/>
              </a:spcBef>
              <a:spcAft>
                <a:spcPts val="0"/>
              </a:spcAft>
              <a:buClr>
                <a:schemeClr val="dk1"/>
              </a:buClr>
              <a:buSzPts val="1000"/>
              <a:buFont typeface="Economica"/>
              <a:buNone/>
              <a:defRPr/>
            </a:lvl5pPr>
            <a:lvl6pPr indent="0" lvl="5" marL="0" marR="0" algn="r">
              <a:lnSpc>
                <a:spcPct val="100000"/>
              </a:lnSpc>
              <a:spcBef>
                <a:spcPts val="0"/>
              </a:spcBef>
              <a:spcAft>
                <a:spcPts val="0"/>
              </a:spcAft>
              <a:buClr>
                <a:schemeClr val="dk1"/>
              </a:buClr>
              <a:buSzPts val="1000"/>
              <a:buFont typeface="Economica"/>
              <a:buNone/>
              <a:defRPr/>
            </a:lvl6pPr>
            <a:lvl7pPr indent="0" lvl="6" marL="0" marR="0" algn="r">
              <a:lnSpc>
                <a:spcPct val="100000"/>
              </a:lnSpc>
              <a:spcBef>
                <a:spcPts val="0"/>
              </a:spcBef>
              <a:spcAft>
                <a:spcPts val="0"/>
              </a:spcAft>
              <a:buClr>
                <a:schemeClr val="dk1"/>
              </a:buClr>
              <a:buSzPts val="1000"/>
              <a:buFont typeface="Economica"/>
              <a:buNone/>
              <a:defRPr/>
            </a:lvl7pPr>
            <a:lvl8pPr indent="0" lvl="7" marL="0" marR="0" algn="r">
              <a:lnSpc>
                <a:spcPct val="100000"/>
              </a:lnSpc>
              <a:spcBef>
                <a:spcPts val="0"/>
              </a:spcBef>
              <a:spcAft>
                <a:spcPts val="0"/>
              </a:spcAft>
              <a:buClr>
                <a:schemeClr val="dk1"/>
              </a:buClr>
              <a:buSzPts val="1000"/>
              <a:buFont typeface="Economica"/>
              <a:buNone/>
              <a:defRPr/>
            </a:lvl8pPr>
            <a:lvl9pPr indent="0" lvl="8" marL="0" marR="0" algn="r">
              <a:lnSpc>
                <a:spcPct val="100000"/>
              </a:lnSpc>
              <a:spcBef>
                <a:spcPts val="0"/>
              </a:spcBef>
              <a:spcAft>
                <a:spcPts val="0"/>
              </a:spcAft>
              <a:buClr>
                <a:schemeClr val="dk1"/>
              </a:buClr>
              <a:buSzPts val="1000"/>
              <a:buFont typeface="Economica"/>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5045700"/>
            <a:ext cx="9144000" cy="97800"/>
          </a:xfrm>
          <a:prstGeom prst="rect">
            <a:avLst/>
          </a:prstGeom>
          <a:solidFill>
            <a:srgbClr val="FFD2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64A4"/>
              </a:buClr>
              <a:buSzPts val="1400"/>
              <a:buFont typeface="Economica"/>
              <a:buNone/>
              <a:defRPr b="0" i="0" sz="4200" u="none" cap="none" strike="noStrike">
                <a:solidFill>
                  <a:srgbClr val="0064A4"/>
                </a:solidFill>
                <a:latin typeface="Economica"/>
                <a:ea typeface="Economica"/>
                <a:cs typeface="Economica"/>
                <a:sym typeface="Economica"/>
              </a:defRPr>
            </a:lvl1pPr>
            <a:lvl2pPr lvl="1"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p:txBody>
      </p:sp>
      <p:sp>
        <p:nvSpPr>
          <p:cNvPr id="25" name="Google Shape;25;p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chemeClr val="dk1"/>
              </a:buClr>
              <a:buSzPts val="1400"/>
              <a:buFont typeface="Open Sans"/>
              <a:buNone/>
              <a:defRPr b="0" i="0" sz="1800" u="none" cap="none" strike="noStrike">
                <a:solidFill>
                  <a:schemeClr val="dk1"/>
                </a:solidFill>
                <a:latin typeface="Open Sans"/>
                <a:ea typeface="Open Sans"/>
                <a:cs typeface="Open Sans"/>
                <a:sym typeface="Open Sans"/>
              </a:defRPr>
            </a:lvl1pPr>
            <a:lvl2pPr indent="-228600" lvl="1" marL="914400" marR="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2pPr>
            <a:lvl3pPr indent="-228600" lvl="2" marL="1371600" marR="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3pPr>
            <a:lvl4pPr indent="-228600" lvl="3" marL="1828800" marR="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4pPr>
            <a:lvl5pPr indent="-228600" lvl="4" marL="2286000" marR="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5pPr>
            <a:lvl6pPr indent="-228600" lvl="5" marL="2743200" marR="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6pPr>
            <a:lvl7pPr indent="-228600" lvl="6" marL="3200400" marR="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7pPr>
            <a:lvl8pPr indent="-228600" lvl="7" marL="3657600" marR="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8pPr>
            <a:lvl9pPr indent="-228600" lvl="8" marL="4114800" marR="0" algn="l">
              <a:lnSpc>
                <a:spcPct val="115000"/>
              </a:lnSpc>
              <a:spcBef>
                <a:spcPts val="1600"/>
              </a:spcBef>
              <a:spcAft>
                <a:spcPts val="160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9pPr>
          </a:lstStyle>
          <a:p/>
        </p:txBody>
      </p:sp>
      <p:sp>
        <p:nvSpPr>
          <p:cNvPr id="26" name="Google Shape;26;p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p:nvPr/>
        </p:nvSpPr>
        <p:spPr>
          <a:xfrm flipH="1">
            <a:off x="7595937" y="460225"/>
            <a:ext cx="1081625" cy="1124950"/>
          </a:xfrm>
          <a:custGeom>
            <a:rect b="b" l="l" r="r" t="t"/>
            <a:pathLst>
              <a:path extrusionOk="0" h="120000" w="120000">
                <a:moveTo>
                  <a:pt x="0" y="120000"/>
                </a:moveTo>
                <a:lnTo>
                  <a:pt x="0" y="0"/>
                </a:lnTo>
                <a:lnTo>
                  <a:pt x="120000" y="0"/>
                </a:lnTo>
              </a:path>
            </a:pathLst>
          </a:custGeom>
          <a:noFill/>
          <a:ln cap="flat" cmpd="sng" w="28575">
            <a:solidFill>
              <a:srgbClr val="FFD200"/>
            </a:solidFill>
            <a:prstDash val="solid"/>
            <a:miter lim="8000"/>
            <a:headEnd len="sm" w="sm" type="none"/>
            <a:tailEnd len="sm" w="sm" type="none"/>
          </a:ln>
        </p:spPr>
      </p:sp>
      <p:sp>
        <p:nvSpPr>
          <p:cNvPr id="29" name="Google Shape;29;p5"/>
          <p:cNvSpPr/>
          <p:nvPr/>
        </p:nvSpPr>
        <p:spPr>
          <a:xfrm flipH="1" rot="10800000">
            <a:off x="466425" y="3558325"/>
            <a:ext cx="1081625" cy="1124950"/>
          </a:xfrm>
          <a:custGeom>
            <a:rect b="b" l="l" r="r" t="t"/>
            <a:pathLst>
              <a:path extrusionOk="0" h="120000" w="120000">
                <a:moveTo>
                  <a:pt x="0" y="120000"/>
                </a:moveTo>
                <a:lnTo>
                  <a:pt x="0" y="0"/>
                </a:lnTo>
                <a:lnTo>
                  <a:pt x="120000" y="0"/>
                </a:lnTo>
              </a:path>
            </a:pathLst>
          </a:custGeom>
          <a:noFill/>
          <a:ln cap="flat" cmpd="sng" w="28575">
            <a:solidFill>
              <a:srgbClr val="FFD200"/>
            </a:solidFill>
            <a:prstDash val="solid"/>
            <a:miter lim="8000"/>
            <a:headEnd len="sm" w="sm" type="none"/>
            <a:tailEnd len="sm" w="sm" type="none"/>
          </a:ln>
        </p:spPr>
      </p:sp>
      <p:sp>
        <p:nvSpPr>
          <p:cNvPr id="30" name="Google Shape;30;p5"/>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64A4"/>
              </a:buClr>
              <a:buSzPts val="1400"/>
              <a:buFont typeface="Economica"/>
              <a:buNone/>
              <a:defRPr b="0" i="0" sz="4200" u="none" cap="none" strike="noStrike">
                <a:solidFill>
                  <a:srgbClr val="0064A4"/>
                </a:solidFill>
                <a:latin typeface="Economica"/>
                <a:ea typeface="Economica"/>
                <a:cs typeface="Economica"/>
                <a:sym typeface="Economica"/>
              </a:defRPr>
            </a:lvl1pPr>
            <a:lvl2pPr lvl="1"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algn="ctr">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p:txBody>
      </p:sp>
      <p:sp>
        <p:nvSpPr>
          <p:cNvPr id="31" name="Google Shape;31;p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64A4"/>
              </a:buClr>
              <a:buSzPts val="1400"/>
              <a:buFont typeface="Economica"/>
              <a:buNone/>
              <a:defRPr b="0" i="0" sz="4200" u="none" cap="none" strike="noStrike">
                <a:solidFill>
                  <a:srgbClr val="0064A4"/>
                </a:solidFill>
                <a:latin typeface="Economica"/>
                <a:ea typeface="Economica"/>
                <a:cs typeface="Economica"/>
                <a:sym typeface="Economica"/>
              </a:defRPr>
            </a:lvl1pPr>
            <a:lvl2pPr lvl="1"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p:txBody>
      </p:sp>
      <p:sp>
        <p:nvSpPr>
          <p:cNvPr id="34" name="Google Shape;34;p6"/>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1pPr>
            <a:lvl2pPr indent="-228600" lvl="1" marL="9144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2pPr>
            <a:lvl3pPr indent="-228600" lvl="2" marL="13716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3pPr>
            <a:lvl4pPr indent="-228600" lvl="3" marL="18288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4pPr>
            <a:lvl5pPr indent="-228600" lvl="4" marL="22860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5pPr>
            <a:lvl6pPr indent="-228600" lvl="5" marL="27432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6pPr>
            <a:lvl7pPr indent="-228600" lvl="6" marL="32004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7pPr>
            <a:lvl8pPr indent="-228600" lvl="7" marL="36576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8pPr>
            <a:lvl9pPr indent="-228600" lvl="8" marL="4114800" marR="0" algn="l">
              <a:lnSpc>
                <a:spcPct val="115000"/>
              </a:lnSpc>
              <a:spcBef>
                <a:spcPts val="1600"/>
              </a:spcBef>
              <a:spcAft>
                <a:spcPts val="160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9pPr>
          </a:lstStyle>
          <a:p/>
        </p:txBody>
      </p:sp>
      <p:sp>
        <p:nvSpPr>
          <p:cNvPr id="35" name="Google Shape;35;p6"/>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Autofit/>
          </a:bodyPr>
          <a:lstStyle>
            <a:lvl1pPr indent="-228600" lvl="0" marL="457200" marR="0" algn="l">
              <a:lnSpc>
                <a:spcPct val="115000"/>
              </a:lnSpc>
              <a:spcBef>
                <a:spcPts val="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1pPr>
            <a:lvl2pPr indent="-228600" lvl="1" marL="9144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2pPr>
            <a:lvl3pPr indent="-228600" lvl="2" marL="13716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3pPr>
            <a:lvl4pPr indent="-228600" lvl="3" marL="18288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4pPr>
            <a:lvl5pPr indent="-228600" lvl="4" marL="22860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5pPr>
            <a:lvl6pPr indent="-228600" lvl="5" marL="27432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6pPr>
            <a:lvl7pPr indent="-228600" lvl="6" marL="32004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7pPr>
            <a:lvl8pPr indent="-228600" lvl="7" marL="3657600" marR="0" algn="l">
              <a:lnSpc>
                <a:spcPct val="115000"/>
              </a:lnSpc>
              <a:spcBef>
                <a:spcPts val="1600"/>
              </a:spcBef>
              <a:spcAft>
                <a:spcPts val="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8pPr>
            <a:lvl9pPr indent="-228600" lvl="8" marL="4114800" marR="0" algn="l">
              <a:lnSpc>
                <a:spcPct val="115000"/>
              </a:lnSpc>
              <a:spcBef>
                <a:spcPts val="1600"/>
              </a:spcBef>
              <a:spcAft>
                <a:spcPts val="1600"/>
              </a:spcAft>
              <a:buClr>
                <a:schemeClr val="dk1"/>
              </a:buClr>
              <a:buSzPts val="1400"/>
              <a:buFont typeface="Open Sans"/>
              <a:buNone/>
              <a:defRPr b="0" i="0" sz="1200" u="none" cap="none" strike="noStrike">
                <a:solidFill>
                  <a:schemeClr val="dk1"/>
                </a:solidFill>
                <a:latin typeface="Open Sans"/>
                <a:ea typeface="Open Sans"/>
                <a:cs typeface="Open Sans"/>
                <a:sym typeface="Open Sans"/>
              </a:defRPr>
            </a:lvl9pPr>
          </a:lstStyle>
          <a:p/>
        </p:txBody>
      </p:sp>
      <p:sp>
        <p:nvSpPr>
          <p:cNvPr id="36" name="Google Shape;36;p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rgbClr val="0064A4"/>
              </a:buClr>
              <a:buSzPts val="1400"/>
              <a:buFont typeface="Economica"/>
              <a:buNone/>
              <a:defRPr b="0" i="0" sz="4200" u="none" cap="none" strike="noStrike">
                <a:solidFill>
                  <a:srgbClr val="0064A4"/>
                </a:solidFill>
                <a:latin typeface="Economica"/>
                <a:ea typeface="Economica"/>
                <a:cs typeface="Economica"/>
                <a:sym typeface="Economica"/>
              </a:defRPr>
            </a:lvl1pPr>
            <a:lvl2pPr lvl="1"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2pPr>
            <a:lvl3pPr lvl="2"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3pPr>
            <a:lvl4pPr lvl="3"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4pPr>
            <a:lvl5pPr lvl="4"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5pPr>
            <a:lvl6pPr lvl="5"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6pPr>
            <a:lvl7pPr lvl="6"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7pPr>
            <a:lvl8pPr lvl="7"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8pPr>
            <a:lvl9pPr lvl="8" algn="l">
              <a:lnSpc>
                <a:spcPct val="100000"/>
              </a:lnSpc>
              <a:spcBef>
                <a:spcPts val="0"/>
              </a:spcBef>
              <a:spcAft>
                <a:spcPts val="0"/>
              </a:spcAft>
              <a:buClr>
                <a:schemeClr val="dk1"/>
              </a:buClr>
              <a:buSzPts val="1400"/>
              <a:buFont typeface="Economica"/>
              <a:buNone/>
              <a:defRPr sz="4200">
                <a:solidFill>
                  <a:schemeClr val="dk1"/>
                </a:solidFill>
                <a:latin typeface="Economica"/>
                <a:ea typeface="Economica"/>
                <a:cs typeface="Economica"/>
                <a:sym typeface="Economica"/>
              </a:defRPr>
            </a:lvl9pPr>
          </a:lstStyle>
          <a:p/>
        </p:txBody>
      </p:sp>
      <p:sp>
        <p:nvSpPr>
          <p:cNvPr id="39" name="Google Shape;39;p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0" name="Shape 40"/>
        <p:cNvGrpSpPr/>
        <p:nvPr/>
      </p:nvGrpSpPr>
      <p:grpSpPr>
        <a:xfrm>
          <a:off x="0" y="0"/>
          <a:ext cx="0" cy="0"/>
          <a:chOff x="0" y="0"/>
          <a:chExt cx="0" cy="0"/>
        </a:xfrm>
      </p:grpSpPr>
      <p:sp>
        <p:nvSpPr>
          <p:cNvPr id="41" name="Google Shape;41;p8"/>
          <p:cNvSpPr/>
          <p:nvPr/>
        </p:nvSpPr>
        <p:spPr>
          <a:xfrm>
            <a:off x="0" y="5045700"/>
            <a:ext cx="9144000" cy="97800"/>
          </a:xfrm>
          <a:prstGeom prst="rect">
            <a:avLst/>
          </a:prstGeom>
          <a:solidFill>
            <a:srgbClr val="FFD2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8"/>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64A4"/>
              </a:buClr>
              <a:buSzPts val="1400"/>
              <a:buFont typeface="Economica"/>
              <a:buNone/>
              <a:defRPr b="0" i="0" sz="4800" u="none" cap="none" strike="noStrike">
                <a:solidFill>
                  <a:srgbClr val="0064A4"/>
                </a:solidFill>
                <a:latin typeface="Economica"/>
                <a:ea typeface="Economica"/>
                <a:cs typeface="Economica"/>
                <a:sym typeface="Economica"/>
              </a:defRPr>
            </a:lvl1pPr>
            <a:lvl2pPr lvl="1"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2pPr>
            <a:lvl3pPr lvl="2"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3pPr>
            <a:lvl4pPr lvl="3"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4pPr>
            <a:lvl5pPr lvl="4"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5pPr>
            <a:lvl6pPr lvl="5"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6pPr>
            <a:lvl7pPr lvl="6"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7pPr>
            <a:lvl8pPr lvl="7"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8pPr>
            <a:lvl9pPr lvl="8" algn="l">
              <a:lnSpc>
                <a:spcPct val="100000"/>
              </a:lnSpc>
              <a:spcBef>
                <a:spcPts val="0"/>
              </a:spcBef>
              <a:spcAft>
                <a:spcPts val="0"/>
              </a:spcAft>
              <a:buClr>
                <a:schemeClr val="dk1"/>
              </a:buClr>
              <a:buSzPts val="1400"/>
              <a:buFont typeface="Economica"/>
              <a:buNone/>
              <a:defRPr sz="4800">
                <a:solidFill>
                  <a:schemeClr val="dk1"/>
                </a:solidFill>
                <a:latin typeface="Economica"/>
                <a:ea typeface="Economica"/>
                <a:cs typeface="Economica"/>
                <a:sym typeface="Economica"/>
              </a:defRPr>
            </a:lvl9pPr>
          </a:lstStyle>
          <a:p/>
        </p:txBody>
      </p:sp>
      <p:sp>
        <p:nvSpPr>
          <p:cNvPr id="43" name="Google Shape;43;p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4" name="Shape 44"/>
        <p:cNvGrpSpPr/>
        <p:nvPr/>
      </p:nvGrpSpPr>
      <p:grpSpPr>
        <a:xfrm>
          <a:off x="0" y="0"/>
          <a:ext cx="0" cy="0"/>
          <a:chOff x="0" y="0"/>
          <a:chExt cx="0" cy="0"/>
        </a:xfrm>
      </p:grpSpPr>
      <p:sp>
        <p:nvSpPr>
          <p:cNvPr id="45" name="Google Shape;45;p9"/>
          <p:cNvSpPr/>
          <p:nvPr/>
        </p:nvSpPr>
        <p:spPr>
          <a:xfrm>
            <a:off x="4572000" y="-25"/>
            <a:ext cx="4572000" cy="5143500"/>
          </a:xfrm>
          <a:prstGeom prst="rect">
            <a:avLst/>
          </a:prstGeom>
          <a:solidFill>
            <a:srgbClr val="C6BE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rgbClr val="0064A4"/>
              </a:buClr>
              <a:buSzPts val="1400"/>
              <a:buFont typeface="Economica"/>
              <a:buNone/>
              <a:defRPr b="0" i="0" sz="4200" u="none" cap="none" strike="noStrike">
                <a:solidFill>
                  <a:srgbClr val="0064A4"/>
                </a:solidFill>
                <a:latin typeface="Economica"/>
                <a:ea typeface="Economica"/>
                <a:cs typeface="Economica"/>
                <a:sym typeface="Economica"/>
              </a:defRPr>
            </a:lvl1pPr>
            <a:lvl2pPr lvl="1"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2pPr>
            <a:lvl3pPr lvl="2"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3pPr>
            <a:lvl4pPr lvl="3"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4pPr>
            <a:lvl5pPr lvl="4"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5pPr>
            <a:lvl6pPr lvl="5"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6pPr>
            <a:lvl7pPr lvl="6"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7pPr>
            <a:lvl8pPr lvl="7"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8pPr>
            <a:lvl9pPr lvl="8" algn="ctr">
              <a:lnSpc>
                <a:spcPct val="100000"/>
              </a:lnSpc>
              <a:spcBef>
                <a:spcPts val="0"/>
              </a:spcBef>
              <a:spcAft>
                <a:spcPts val="0"/>
              </a:spcAft>
              <a:buClr>
                <a:schemeClr val="lt2"/>
              </a:buClr>
              <a:buSzPts val="1400"/>
              <a:buFont typeface="Economica"/>
              <a:buNone/>
              <a:defRPr sz="4200">
                <a:solidFill>
                  <a:schemeClr val="lt2"/>
                </a:solidFill>
                <a:latin typeface="Economica"/>
                <a:ea typeface="Economica"/>
                <a:cs typeface="Economica"/>
                <a:sym typeface="Economica"/>
              </a:defRPr>
            </a:lvl9pPr>
          </a:lstStyle>
          <a:p/>
        </p:txBody>
      </p:sp>
      <p:sp>
        <p:nvSpPr>
          <p:cNvPr id="47" name="Google Shape;47;p9"/>
          <p:cNvSpPr txBox="1"/>
          <p:nvPr>
            <p:ph idx="1" type="subTitle"/>
          </p:nvPr>
        </p:nvSpPr>
        <p:spPr>
          <a:xfrm>
            <a:off x="265500" y="2769000"/>
            <a:ext cx="4045200" cy="15741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Economica"/>
              <a:buNone/>
              <a:defRPr b="0" i="0" sz="2400" u="none" cap="none" strike="noStrike">
                <a:solidFill>
                  <a:schemeClr val="dk1"/>
                </a:solidFill>
                <a:latin typeface="Economica"/>
                <a:ea typeface="Economica"/>
                <a:cs typeface="Economica"/>
                <a:sym typeface="Economica"/>
              </a:defRPr>
            </a:lvl1pPr>
            <a:lvl2pPr lvl="1" marR="0" algn="ctr">
              <a:lnSpc>
                <a:spcPct val="100000"/>
              </a:lnSpc>
              <a:spcBef>
                <a:spcPts val="0"/>
              </a:spcBef>
              <a:spcAft>
                <a:spcPts val="0"/>
              </a:spcAft>
              <a:buClr>
                <a:schemeClr val="dk1"/>
              </a:buClr>
              <a:buSzPts val="1400"/>
              <a:buFont typeface="Economica"/>
              <a:buNone/>
              <a:defRPr b="0" i="0" sz="2400" u="none" cap="none" strike="noStrike">
                <a:solidFill>
                  <a:schemeClr val="dk1"/>
                </a:solidFill>
                <a:latin typeface="Economica"/>
                <a:ea typeface="Economica"/>
                <a:cs typeface="Economica"/>
                <a:sym typeface="Economica"/>
              </a:defRPr>
            </a:lvl2pPr>
            <a:lvl3pPr lvl="2" marR="0" algn="ctr">
              <a:lnSpc>
                <a:spcPct val="100000"/>
              </a:lnSpc>
              <a:spcBef>
                <a:spcPts val="0"/>
              </a:spcBef>
              <a:spcAft>
                <a:spcPts val="0"/>
              </a:spcAft>
              <a:buClr>
                <a:schemeClr val="dk1"/>
              </a:buClr>
              <a:buSzPts val="1400"/>
              <a:buFont typeface="Economica"/>
              <a:buNone/>
              <a:defRPr b="0" i="0" sz="2400" u="none" cap="none" strike="noStrike">
                <a:solidFill>
                  <a:schemeClr val="dk1"/>
                </a:solidFill>
                <a:latin typeface="Economica"/>
                <a:ea typeface="Economica"/>
                <a:cs typeface="Economica"/>
                <a:sym typeface="Economica"/>
              </a:defRPr>
            </a:lvl3pPr>
            <a:lvl4pPr lvl="3" marR="0" algn="ctr">
              <a:lnSpc>
                <a:spcPct val="100000"/>
              </a:lnSpc>
              <a:spcBef>
                <a:spcPts val="0"/>
              </a:spcBef>
              <a:spcAft>
                <a:spcPts val="0"/>
              </a:spcAft>
              <a:buClr>
                <a:schemeClr val="dk1"/>
              </a:buClr>
              <a:buSzPts val="1400"/>
              <a:buFont typeface="Economica"/>
              <a:buNone/>
              <a:defRPr b="0" i="0" sz="2400" u="none" cap="none" strike="noStrike">
                <a:solidFill>
                  <a:schemeClr val="dk1"/>
                </a:solidFill>
                <a:latin typeface="Economica"/>
                <a:ea typeface="Economica"/>
                <a:cs typeface="Economica"/>
                <a:sym typeface="Economica"/>
              </a:defRPr>
            </a:lvl4pPr>
            <a:lvl5pPr lvl="4" marR="0" algn="ctr">
              <a:lnSpc>
                <a:spcPct val="100000"/>
              </a:lnSpc>
              <a:spcBef>
                <a:spcPts val="0"/>
              </a:spcBef>
              <a:spcAft>
                <a:spcPts val="0"/>
              </a:spcAft>
              <a:buClr>
                <a:schemeClr val="dk1"/>
              </a:buClr>
              <a:buSzPts val="1400"/>
              <a:buFont typeface="Economica"/>
              <a:buNone/>
              <a:defRPr b="0" i="0" sz="2400" u="none" cap="none" strike="noStrike">
                <a:solidFill>
                  <a:schemeClr val="dk1"/>
                </a:solidFill>
                <a:latin typeface="Economica"/>
                <a:ea typeface="Economica"/>
                <a:cs typeface="Economica"/>
                <a:sym typeface="Economica"/>
              </a:defRPr>
            </a:lvl5pPr>
            <a:lvl6pPr lvl="5" marR="0" algn="ctr">
              <a:lnSpc>
                <a:spcPct val="100000"/>
              </a:lnSpc>
              <a:spcBef>
                <a:spcPts val="0"/>
              </a:spcBef>
              <a:spcAft>
                <a:spcPts val="0"/>
              </a:spcAft>
              <a:buClr>
                <a:schemeClr val="dk1"/>
              </a:buClr>
              <a:buSzPts val="1400"/>
              <a:buFont typeface="Economica"/>
              <a:buNone/>
              <a:defRPr b="0" i="0" sz="2400" u="none" cap="none" strike="noStrike">
                <a:solidFill>
                  <a:schemeClr val="dk1"/>
                </a:solidFill>
                <a:latin typeface="Economica"/>
                <a:ea typeface="Economica"/>
                <a:cs typeface="Economica"/>
                <a:sym typeface="Economica"/>
              </a:defRPr>
            </a:lvl6pPr>
            <a:lvl7pPr lvl="6" marR="0" algn="ctr">
              <a:lnSpc>
                <a:spcPct val="100000"/>
              </a:lnSpc>
              <a:spcBef>
                <a:spcPts val="0"/>
              </a:spcBef>
              <a:spcAft>
                <a:spcPts val="0"/>
              </a:spcAft>
              <a:buClr>
                <a:schemeClr val="dk1"/>
              </a:buClr>
              <a:buSzPts val="1400"/>
              <a:buFont typeface="Economica"/>
              <a:buNone/>
              <a:defRPr b="0" i="0" sz="2400" u="none" cap="none" strike="noStrike">
                <a:solidFill>
                  <a:schemeClr val="dk1"/>
                </a:solidFill>
                <a:latin typeface="Economica"/>
                <a:ea typeface="Economica"/>
                <a:cs typeface="Economica"/>
                <a:sym typeface="Economica"/>
              </a:defRPr>
            </a:lvl7pPr>
            <a:lvl8pPr lvl="7" marR="0" algn="ctr">
              <a:lnSpc>
                <a:spcPct val="100000"/>
              </a:lnSpc>
              <a:spcBef>
                <a:spcPts val="0"/>
              </a:spcBef>
              <a:spcAft>
                <a:spcPts val="0"/>
              </a:spcAft>
              <a:buClr>
                <a:schemeClr val="dk1"/>
              </a:buClr>
              <a:buSzPts val="1400"/>
              <a:buFont typeface="Economica"/>
              <a:buNone/>
              <a:defRPr b="0" i="0" sz="2400" u="none" cap="none" strike="noStrike">
                <a:solidFill>
                  <a:schemeClr val="dk1"/>
                </a:solidFill>
                <a:latin typeface="Economica"/>
                <a:ea typeface="Economica"/>
                <a:cs typeface="Economica"/>
                <a:sym typeface="Economica"/>
              </a:defRPr>
            </a:lvl8pPr>
            <a:lvl9pPr lvl="8" marR="0" algn="ctr">
              <a:lnSpc>
                <a:spcPct val="100000"/>
              </a:lnSpc>
              <a:spcBef>
                <a:spcPts val="0"/>
              </a:spcBef>
              <a:spcAft>
                <a:spcPts val="0"/>
              </a:spcAft>
              <a:buClr>
                <a:schemeClr val="dk1"/>
              </a:buClr>
              <a:buSzPts val="1400"/>
              <a:buFont typeface="Economica"/>
              <a:buNone/>
              <a:defRPr b="0" i="0" sz="2400" u="none" cap="none" strike="noStrike">
                <a:solidFill>
                  <a:schemeClr val="dk1"/>
                </a:solidFill>
                <a:latin typeface="Economica"/>
                <a:ea typeface="Economica"/>
                <a:cs typeface="Economica"/>
                <a:sym typeface="Economica"/>
              </a:defRPr>
            </a:lvl9pPr>
          </a:lstStyle>
          <a:p/>
        </p:txBody>
      </p:sp>
      <p:sp>
        <p:nvSpPr>
          <p:cNvPr id="48" name="Google Shape;48;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228600" lvl="0" marL="457200" marR="0" algn="l">
              <a:lnSpc>
                <a:spcPct val="115000"/>
              </a:lnSpc>
              <a:spcBef>
                <a:spcPts val="0"/>
              </a:spcBef>
              <a:spcAft>
                <a:spcPts val="0"/>
              </a:spcAft>
              <a:buClr>
                <a:srgbClr val="000000"/>
              </a:buClr>
              <a:buSzPts val="1400"/>
              <a:buFont typeface="Open Sans"/>
              <a:buNone/>
              <a:defRPr b="0" i="0" sz="1800" u="none" cap="none" strike="noStrike">
                <a:solidFill>
                  <a:srgbClr val="000000"/>
                </a:solidFill>
                <a:latin typeface="Open Sans"/>
                <a:ea typeface="Open Sans"/>
                <a:cs typeface="Open Sans"/>
                <a:sym typeface="Open Sans"/>
              </a:defRPr>
            </a:lvl1pPr>
            <a:lvl2pPr indent="-228600" lvl="1" marL="914400" marR="0" algn="l">
              <a:lnSpc>
                <a:spcPct val="115000"/>
              </a:lnSpc>
              <a:spcBef>
                <a:spcPts val="1600"/>
              </a:spcBef>
              <a:spcAft>
                <a:spcPts val="0"/>
              </a:spcAft>
              <a:buClr>
                <a:srgbClr val="000000"/>
              </a:buClr>
              <a:buSzPts val="1400"/>
              <a:buFont typeface="Open Sans"/>
              <a:buNone/>
              <a:defRPr b="0" i="0" sz="1400" u="none" cap="none" strike="noStrike">
                <a:solidFill>
                  <a:srgbClr val="000000"/>
                </a:solidFill>
                <a:latin typeface="Open Sans"/>
                <a:ea typeface="Open Sans"/>
                <a:cs typeface="Open Sans"/>
                <a:sym typeface="Open Sans"/>
              </a:defRPr>
            </a:lvl2pPr>
            <a:lvl3pPr indent="-228600" lvl="2" marL="1371600" marR="0" algn="l">
              <a:lnSpc>
                <a:spcPct val="115000"/>
              </a:lnSpc>
              <a:spcBef>
                <a:spcPts val="1600"/>
              </a:spcBef>
              <a:spcAft>
                <a:spcPts val="0"/>
              </a:spcAft>
              <a:buClr>
                <a:srgbClr val="000000"/>
              </a:buClr>
              <a:buSzPts val="1400"/>
              <a:buFont typeface="Open Sans"/>
              <a:buNone/>
              <a:defRPr b="0" i="0" sz="1400" u="none" cap="none" strike="noStrike">
                <a:solidFill>
                  <a:srgbClr val="000000"/>
                </a:solidFill>
                <a:latin typeface="Open Sans"/>
                <a:ea typeface="Open Sans"/>
                <a:cs typeface="Open Sans"/>
                <a:sym typeface="Open Sans"/>
              </a:defRPr>
            </a:lvl3pPr>
            <a:lvl4pPr indent="-228600" lvl="3" marL="1828800" marR="0" algn="l">
              <a:lnSpc>
                <a:spcPct val="115000"/>
              </a:lnSpc>
              <a:spcBef>
                <a:spcPts val="1600"/>
              </a:spcBef>
              <a:spcAft>
                <a:spcPts val="0"/>
              </a:spcAft>
              <a:buClr>
                <a:srgbClr val="000000"/>
              </a:buClr>
              <a:buSzPts val="1400"/>
              <a:buFont typeface="Open Sans"/>
              <a:buNone/>
              <a:defRPr b="0" i="0" sz="1400" u="none" cap="none" strike="noStrike">
                <a:solidFill>
                  <a:srgbClr val="000000"/>
                </a:solidFill>
                <a:latin typeface="Open Sans"/>
                <a:ea typeface="Open Sans"/>
                <a:cs typeface="Open Sans"/>
                <a:sym typeface="Open Sans"/>
              </a:defRPr>
            </a:lvl4pPr>
            <a:lvl5pPr indent="-228600" lvl="4" marL="2286000" marR="0" algn="l">
              <a:lnSpc>
                <a:spcPct val="115000"/>
              </a:lnSpc>
              <a:spcBef>
                <a:spcPts val="1600"/>
              </a:spcBef>
              <a:spcAft>
                <a:spcPts val="0"/>
              </a:spcAft>
              <a:buClr>
                <a:srgbClr val="000000"/>
              </a:buClr>
              <a:buSzPts val="1400"/>
              <a:buFont typeface="Open Sans"/>
              <a:buNone/>
              <a:defRPr b="0" i="0" sz="1400" u="none" cap="none" strike="noStrike">
                <a:solidFill>
                  <a:srgbClr val="000000"/>
                </a:solidFill>
                <a:latin typeface="Open Sans"/>
                <a:ea typeface="Open Sans"/>
                <a:cs typeface="Open Sans"/>
                <a:sym typeface="Open Sans"/>
              </a:defRPr>
            </a:lvl5pPr>
            <a:lvl6pPr indent="-228600" lvl="5" marL="2743200" marR="0" algn="l">
              <a:lnSpc>
                <a:spcPct val="115000"/>
              </a:lnSpc>
              <a:spcBef>
                <a:spcPts val="1600"/>
              </a:spcBef>
              <a:spcAft>
                <a:spcPts val="0"/>
              </a:spcAft>
              <a:buClr>
                <a:srgbClr val="000000"/>
              </a:buClr>
              <a:buSzPts val="1400"/>
              <a:buFont typeface="Open Sans"/>
              <a:buNone/>
              <a:defRPr b="0" i="0" sz="1400" u="none" cap="none" strike="noStrike">
                <a:solidFill>
                  <a:srgbClr val="000000"/>
                </a:solidFill>
                <a:latin typeface="Open Sans"/>
                <a:ea typeface="Open Sans"/>
                <a:cs typeface="Open Sans"/>
                <a:sym typeface="Open Sans"/>
              </a:defRPr>
            </a:lvl6pPr>
            <a:lvl7pPr indent="-228600" lvl="6" marL="3200400" marR="0" algn="l">
              <a:lnSpc>
                <a:spcPct val="115000"/>
              </a:lnSpc>
              <a:spcBef>
                <a:spcPts val="1600"/>
              </a:spcBef>
              <a:spcAft>
                <a:spcPts val="0"/>
              </a:spcAft>
              <a:buClr>
                <a:srgbClr val="000000"/>
              </a:buClr>
              <a:buSzPts val="1400"/>
              <a:buFont typeface="Open Sans"/>
              <a:buNone/>
              <a:defRPr b="0" i="0" sz="1400" u="none" cap="none" strike="noStrike">
                <a:solidFill>
                  <a:srgbClr val="000000"/>
                </a:solidFill>
                <a:latin typeface="Open Sans"/>
                <a:ea typeface="Open Sans"/>
                <a:cs typeface="Open Sans"/>
                <a:sym typeface="Open Sans"/>
              </a:defRPr>
            </a:lvl7pPr>
            <a:lvl8pPr indent="-228600" lvl="7" marL="3657600" marR="0" algn="l">
              <a:lnSpc>
                <a:spcPct val="115000"/>
              </a:lnSpc>
              <a:spcBef>
                <a:spcPts val="1600"/>
              </a:spcBef>
              <a:spcAft>
                <a:spcPts val="0"/>
              </a:spcAft>
              <a:buClr>
                <a:srgbClr val="000000"/>
              </a:buClr>
              <a:buSzPts val="1400"/>
              <a:buFont typeface="Open Sans"/>
              <a:buNone/>
              <a:defRPr b="0" i="0" sz="1400" u="none" cap="none" strike="noStrike">
                <a:solidFill>
                  <a:srgbClr val="000000"/>
                </a:solidFill>
                <a:latin typeface="Open Sans"/>
                <a:ea typeface="Open Sans"/>
                <a:cs typeface="Open Sans"/>
                <a:sym typeface="Open Sans"/>
              </a:defRPr>
            </a:lvl8pPr>
            <a:lvl9pPr indent="-228600" lvl="8" marL="4114800" marR="0" algn="l">
              <a:lnSpc>
                <a:spcPct val="115000"/>
              </a:lnSpc>
              <a:spcBef>
                <a:spcPts val="1600"/>
              </a:spcBef>
              <a:spcAft>
                <a:spcPts val="1600"/>
              </a:spcAft>
              <a:buClr>
                <a:srgbClr val="000000"/>
              </a:buClr>
              <a:buSzPts val="1400"/>
              <a:buFont typeface="Open Sans"/>
              <a:buNone/>
              <a:defRPr b="0" i="0" sz="1400" u="none" cap="none" strike="noStrike">
                <a:solidFill>
                  <a:srgbClr val="000000"/>
                </a:solidFill>
                <a:latin typeface="Open Sans"/>
                <a:ea typeface="Open Sans"/>
                <a:cs typeface="Open Sans"/>
                <a:sym typeface="Open Sans"/>
              </a:defRPr>
            </a:lvl9pPr>
          </a:lstStyle>
          <a:p/>
        </p:txBody>
      </p:sp>
      <p:sp>
        <p:nvSpPr>
          <p:cNvPr id="49" name="Google Shape;49;p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000">
              <a:solidFill>
                <a:schemeClr val="dk1"/>
              </a:solidFill>
              <a:latin typeface="Economica"/>
              <a:ea typeface="Economica"/>
              <a:cs typeface="Economica"/>
              <a:sym typeface="Economic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64A4"/>
              </a:buClr>
              <a:buSzPts val="1400"/>
              <a:buFont typeface="Economica"/>
              <a:buNone/>
              <a:defRPr b="0" i="0" sz="4200" u="none" cap="none" strike="noStrike">
                <a:solidFill>
                  <a:srgbClr val="0064A4"/>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14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14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14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14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14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14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14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14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chemeClr val="dk1"/>
              </a:buClr>
              <a:buSzPts val="1400"/>
              <a:buFont typeface="Open Sans"/>
              <a:buNone/>
              <a:defRPr b="0" i="0" sz="1800" u="none" cap="none" strike="noStrike">
                <a:solidFill>
                  <a:schemeClr val="dk1"/>
                </a:solidFill>
                <a:latin typeface="Open Sans"/>
                <a:ea typeface="Open Sans"/>
                <a:cs typeface="Open Sans"/>
                <a:sym typeface="Open Sans"/>
              </a:defRPr>
            </a:lvl1pPr>
            <a:lvl2pPr indent="-228600" lvl="1" marL="914400" marR="0" rtl="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2pPr>
            <a:lvl3pPr indent="-228600" lvl="2" marL="1371600" marR="0" rtl="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3pPr>
            <a:lvl4pPr indent="-228600" lvl="3" marL="1828800" marR="0" rtl="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5pPr>
            <a:lvl6pPr indent="-228600" lvl="5" marL="2743200" marR="0" rtl="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6pPr>
            <a:lvl7pPr indent="-228600" lvl="6" marL="3200400" marR="0" rtl="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7pPr>
            <a:lvl8pPr indent="-228600" lvl="7" marL="3657600" marR="0" rtl="0" algn="l">
              <a:lnSpc>
                <a:spcPct val="115000"/>
              </a:lnSpc>
              <a:spcBef>
                <a:spcPts val="1600"/>
              </a:spcBef>
              <a:spcAft>
                <a:spcPts val="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8pPr>
            <a:lvl9pPr indent="-228600" lvl="8" marL="4114800" marR="0" rtl="0" algn="l">
              <a:lnSpc>
                <a:spcPct val="115000"/>
              </a:lnSpc>
              <a:spcBef>
                <a:spcPts val="1600"/>
              </a:spcBef>
              <a:spcAft>
                <a:spcPts val="1600"/>
              </a:spcAft>
              <a:buClr>
                <a:schemeClr val="dk1"/>
              </a:buClr>
              <a:buSzPts val="1400"/>
              <a:buFont typeface="Open Sans"/>
              <a:buNone/>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1"/>
              </a:buClr>
              <a:buSzPts val="1000"/>
              <a:buFont typeface="Economica"/>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chemeClr val="dk1"/>
              </a:buClr>
              <a:buSzPts val="1000"/>
              <a:buFont typeface="Economica"/>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chemeClr val="dk1"/>
              </a:buClr>
              <a:buSzPts val="1000"/>
              <a:buFont typeface="Economica"/>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chemeClr val="dk1"/>
              </a:buClr>
              <a:buSzPts val="1000"/>
              <a:buFont typeface="Economica"/>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chemeClr val="dk1"/>
              </a:buClr>
              <a:buSzPts val="1000"/>
              <a:buFont typeface="Economica"/>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chemeClr val="dk1"/>
              </a:buClr>
              <a:buSzPts val="1000"/>
              <a:buFont typeface="Economica"/>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chemeClr val="dk1"/>
              </a:buClr>
              <a:buSzPts val="1000"/>
              <a:buFont typeface="Economica"/>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chemeClr val="dk1"/>
              </a:buClr>
              <a:buSzPts val="1000"/>
              <a:buFont typeface="Economica"/>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chemeClr val="dk1"/>
              </a:buClr>
              <a:buSzPts val="1000"/>
              <a:buFont typeface="Economica"/>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docs.google.com/document/d/1wHqWPg8Miz27DfE8lIC-k575XDUNLAtfQ0Ja79UhToQ/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ctrTitle"/>
          </p:nvPr>
        </p:nvSpPr>
        <p:spPr>
          <a:xfrm>
            <a:off x="2241900" y="1444250"/>
            <a:ext cx="4660200" cy="153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400"/>
              <a:buNone/>
            </a:pPr>
            <a:r>
              <a:rPr lang="en-US"/>
              <a:t>Structured Query Language (SQL) Overview</a:t>
            </a:r>
            <a:endParaRPr/>
          </a:p>
        </p:txBody>
      </p:sp>
      <p:sp>
        <p:nvSpPr>
          <p:cNvPr id="57" name="Google Shape;57;p11"/>
          <p:cNvSpPr txBox="1"/>
          <p:nvPr>
            <p:ph idx="1" type="subTitle"/>
          </p:nvPr>
        </p:nvSpPr>
        <p:spPr>
          <a:xfrm>
            <a:off x="2764500" y="3116575"/>
            <a:ext cx="3615000" cy="78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US"/>
              <a:t>The Nature of Data and Relational Database Design</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a:t>Structured Query Language (SQL)</a:t>
            </a:r>
            <a:endParaRPr/>
          </a:p>
        </p:txBody>
      </p:sp>
      <p:sp>
        <p:nvSpPr>
          <p:cNvPr id="63" name="Google Shape;63;p1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rPr lang="en-US"/>
              <a:t>Programming language for managing data in a RDBMS</a:t>
            </a:r>
            <a:endParaRPr/>
          </a:p>
          <a:p>
            <a:pPr indent="-228600" lvl="0" marL="457200" rtl="0" algn="l">
              <a:lnSpc>
                <a:spcPct val="115000"/>
              </a:lnSpc>
              <a:spcBef>
                <a:spcPts val="0"/>
              </a:spcBef>
              <a:spcAft>
                <a:spcPts val="0"/>
              </a:spcAft>
              <a:buSzPts val="1400"/>
              <a:buNone/>
            </a:pPr>
            <a:r>
              <a:rPr lang="en-US"/>
              <a:t>CREATE a DATABASE</a:t>
            </a:r>
            <a:endParaRPr/>
          </a:p>
          <a:p>
            <a:pPr indent="-228600" lvl="0" marL="457200" rtl="0" algn="l">
              <a:lnSpc>
                <a:spcPct val="115000"/>
              </a:lnSpc>
              <a:spcBef>
                <a:spcPts val="0"/>
              </a:spcBef>
              <a:spcAft>
                <a:spcPts val="0"/>
              </a:spcAft>
              <a:buSzPts val="1400"/>
              <a:buNone/>
            </a:pPr>
            <a:r>
              <a:rPr lang="en-US"/>
              <a:t>CREATE TABLE in a database</a:t>
            </a:r>
            <a:endParaRPr/>
          </a:p>
          <a:p>
            <a:pPr indent="-228600" lvl="0" marL="457200" rtl="0" algn="l">
              <a:lnSpc>
                <a:spcPct val="115000"/>
              </a:lnSpc>
              <a:spcBef>
                <a:spcPts val="0"/>
              </a:spcBef>
              <a:spcAft>
                <a:spcPts val="0"/>
              </a:spcAft>
              <a:buSzPts val="1400"/>
              <a:buNone/>
            </a:pPr>
            <a:r>
              <a:rPr lang="en-US"/>
              <a:t>Query (SELECT) data from table(s)</a:t>
            </a:r>
            <a:endParaRPr/>
          </a:p>
          <a:p>
            <a:pPr indent="-228600" lvl="0" marL="457200" rtl="0" algn="l">
              <a:lnSpc>
                <a:spcPct val="115000"/>
              </a:lnSpc>
              <a:spcBef>
                <a:spcPts val="0"/>
              </a:spcBef>
              <a:spcAft>
                <a:spcPts val="0"/>
              </a:spcAft>
              <a:buSzPts val="1400"/>
              <a:buNone/>
            </a:pPr>
            <a:r>
              <a:rPr lang="en-US"/>
              <a:t>INSERT records to a table</a:t>
            </a:r>
            <a:endParaRPr/>
          </a:p>
          <a:p>
            <a:pPr indent="-228600" lvl="0" marL="457200" rtl="0" algn="l">
              <a:lnSpc>
                <a:spcPct val="115000"/>
              </a:lnSpc>
              <a:spcBef>
                <a:spcPts val="0"/>
              </a:spcBef>
              <a:spcAft>
                <a:spcPts val="0"/>
              </a:spcAft>
              <a:buSzPts val="1400"/>
              <a:buNone/>
            </a:pPr>
            <a:r>
              <a:rPr lang="en-US"/>
              <a:t>UPDATE or modify records in a table</a:t>
            </a:r>
            <a:endParaRPr/>
          </a:p>
          <a:p>
            <a:pPr indent="-228600" lvl="0" marL="457200" rtl="0" algn="l">
              <a:lnSpc>
                <a:spcPct val="115000"/>
              </a:lnSpc>
              <a:spcBef>
                <a:spcPts val="0"/>
              </a:spcBef>
              <a:spcAft>
                <a:spcPts val="0"/>
              </a:spcAft>
              <a:buSzPts val="1400"/>
              <a:buNone/>
            </a:pPr>
            <a:r>
              <a:rPr lang="en-US"/>
              <a:t>DELETE records from a table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a:t>Data Definition Language (DDL)</a:t>
            </a:r>
            <a:endParaRPr/>
          </a:p>
        </p:txBody>
      </p:sp>
      <p:sp>
        <p:nvSpPr>
          <p:cNvPr id="69" name="Google Shape;69;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rPr lang="en-US"/>
              <a:t>Structures of a database</a:t>
            </a:r>
            <a:endParaRPr/>
          </a:p>
          <a:p>
            <a:pPr indent="-228600" lvl="1" marL="914400" rtl="0" algn="l">
              <a:lnSpc>
                <a:spcPct val="115000"/>
              </a:lnSpc>
              <a:spcBef>
                <a:spcPts val="1600"/>
              </a:spcBef>
              <a:spcAft>
                <a:spcPts val="0"/>
              </a:spcAft>
              <a:buSzPts val="1400"/>
              <a:buNone/>
            </a:pPr>
            <a:r>
              <a:rPr lang="en-US"/>
              <a:t>Schema</a:t>
            </a:r>
            <a:endParaRPr/>
          </a:p>
          <a:p>
            <a:pPr indent="-228600" lvl="1" marL="914400" rtl="0" algn="l">
              <a:lnSpc>
                <a:spcPct val="115000"/>
              </a:lnSpc>
              <a:spcBef>
                <a:spcPts val="1600"/>
              </a:spcBef>
              <a:spcAft>
                <a:spcPts val="0"/>
              </a:spcAft>
              <a:buSzPts val="1400"/>
              <a:buNone/>
            </a:pPr>
            <a:r>
              <a:rPr lang="en-US"/>
              <a:t>Database</a:t>
            </a:r>
            <a:endParaRPr/>
          </a:p>
          <a:p>
            <a:pPr indent="-228600" lvl="1" marL="914400" rtl="0" algn="l">
              <a:lnSpc>
                <a:spcPct val="115000"/>
              </a:lnSpc>
              <a:spcBef>
                <a:spcPts val="1600"/>
              </a:spcBef>
              <a:spcAft>
                <a:spcPts val="0"/>
              </a:spcAft>
              <a:buSzPts val="1400"/>
              <a:buNone/>
            </a:pPr>
            <a:r>
              <a:rPr lang="en-US"/>
              <a:t>Tables</a:t>
            </a:r>
            <a:endParaRPr/>
          </a:p>
          <a:p>
            <a:pPr indent="-228600" lvl="1" marL="914400" rtl="0" algn="l">
              <a:lnSpc>
                <a:spcPct val="115000"/>
              </a:lnSpc>
              <a:spcBef>
                <a:spcPts val="1600"/>
              </a:spcBef>
              <a:spcAft>
                <a:spcPts val="0"/>
              </a:spcAft>
              <a:buSzPts val="1400"/>
              <a:buNone/>
            </a:pPr>
            <a:r>
              <a:rPr lang="en-US"/>
              <a:t>Constraints</a:t>
            </a:r>
            <a:endParaRPr/>
          </a:p>
          <a:p>
            <a:pPr indent="-228600" lvl="0" marL="457200" rtl="0" algn="l">
              <a:lnSpc>
                <a:spcPct val="115000"/>
              </a:lnSpc>
              <a:spcBef>
                <a:spcPts val="0"/>
              </a:spcBef>
              <a:spcAft>
                <a:spcPts val="0"/>
              </a:spcAft>
              <a:buSzPts val="1400"/>
              <a:buNone/>
            </a:pPr>
            <a:r>
              <a:rPr lang="en-US"/>
              <a:t>Examples include:</a:t>
            </a:r>
            <a:endParaRPr/>
          </a:p>
          <a:p>
            <a:pPr indent="-228600" lvl="1" marL="914400" rtl="0" algn="l">
              <a:lnSpc>
                <a:spcPct val="115000"/>
              </a:lnSpc>
              <a:spcBef>
                <a:spcPts val="1600"/>
              </a:spcBef>
              <a:spcAft>
                <a:spcPts val="0"/>
              </a:spcAft>
              <a:buSzPts val="1400"/>
              <a:buNone/>
            </a:pPr>
            <a:r>
              <a:rPr lang="en-US"/>
              <a:t>CREATE</a:t>
            </a:r>
            <a:endParaRPr/>
          </a:p>
          <a:p>
            <a:pPr indent="-228600" lvl="1" marL="914400" rtl="0" algn="l">
              <a:lnSpc>
                <a:spcPct val="115000"/>
              </a:lnSpc>
              <a:spcBef>
                <a:spcPts val="1600"/>
              </a:spcBef>
              <a:spcAft>
                <a:spcPts val="0"/>
              </a:spcAft>
              <a:buSzPts val="1400"/>
              <a:buNone/>
            </a:pPr>
            <a:r>
              <a:rPr lang="en-US"/>
              <a:t>ALTER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a:t>Data Manipulation Language (DML)</a:t>
            </a:r>
            <a:endParaRPr/>
          </a:p>
        </p:txBody>
      </p:sp>
      <p:sp>
        <p:nvSpPr>
          <p:cNvPr id="75" name="Google Shape;75;p1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rPr lang="en-US"/>
              <a:t>Used to manipulate data</a:t>
            </a:r>
            <a:endParaRPr/>
          </a:p>
          <a:p>
            <a:pPr indent="-228600" lvl="0" marL="457200" rtl="0" algn="l">
              <a:lnSpc>
                <a:spcPct val="115000"/>
              </a:lnSpc>
              <a:spcBef>
                <a:spcPts val="0"/>
              </a:spcBef>
              <a:spcAft>
                <a:spcPts val="0"/>
              </a:spcAft>
              <a:buSzPts val="1400"/>
              <a:buNone/>
            </a:pPr>
            <a:r>
              <a:rPr lang="en-US"/>
              <a:t>Examples include:</a:t>
            </a:r>
            <a:endParaRPr/>
          </a:p>
          <a:p>
            <a:pPr indent="-228600" lvl="1" marL="914400" rtl="0" algn="l">
              <a:lnSpc>
                <a:spcPct val="115000"/>
              </a:lnSpc>
              <a:spcBef>
                <a:spcPts val="1600"/>
              </a:spcBef>
              <a:spcAft>
                <a:spcPts val="0"/>
              </a:spcAft>
              <a:buSzPts val="1400"/>
              <a:buNone/>
            </a:pPr>
            <a:r>
              <a:rPr lang="en-US"/>
              <a:t>SELECT</a:t>
            </a:r>
            <a:endParaRPr/>
          </a:p>
          <a:p>
            <a:pPr indent="-228600" lvl="1" marL="914400" rtl="0" algn="l">
              <a:lnSpc>
                <a:spcPct val="115000"/>
              </a:lnSpc>
              <a:spcBef>
                <a:spcPts val="1600"/>
              </a:spcBef>
              <a:spcAft>
                <a:spcPts val="0"/>
              </a:spcAft>
              <a:buSzPts val="1400"/>
              <a:buNone/>
            </a:pPr>
            <a:r>
              <a:rPr lang="en-US"/>
              <a:t>INSERT</a:t>
            </a:r>
            <a:endParaRPr/>
          </a:p>
          <a:p>
            <a:pPr indent="-228600" lvl="1" marL="914400" rtl="0" algn="l">
              <a:lnSpc>
                <a:spcPct val="115000"/>
              </a:lnSpc>
              <a:spcBef>
                <a:spcPts val="1600"/>
              </a:spcBef>
              <a:spcAft>
                <a:spcPts val="0"/>
              </a:spcAft>
              <a:buSzPts val="1400"/>
              <a:buNone/>
            </a:pPr>
            <a:r>
              <a:rPr lang="en-US"/>
              <a:t>UPDATE</a:t>
            </a:r>
            <a:endParaRPr/>
          </a:p>
          <a:p>
            <a:pPr indent="-228600" lvl="1" marL="914400" rtl="0" algn="l">
              <a:lnSpc>
                <a:spcPct val="115000"/>
              </a:lnSpc>
              <a:spcBef>
                <a:spcPts val="1600"/>
              </a:spcBef>
              <a:spcAft>
                <a:spcPts val="0"/>
              </a:spcAft>
              <a:buSzPts val="1400"/>
              <a:buNone/>
            </a:pPr>
            <a:r>
              <a:rPr lang="en-US"/>
              <a:t>DELETE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a:t>DCL &amp; TCL</a:t>
            </a:r>
            <a:endParaRPr/>
          </a:p>
        </p:txBody>
      </p:sp>
      <p:sp>
        <p:nvSpPr>
          <p:cNvPr id="81" name="Google Shape;81;p1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rPr lang="en-US"/>
              <a:t>Data Control Language (DCL)</a:t>
            </a:r>
            <a:endParaRPr/>
          </a:p>
          <a:p>
            <a:pPr indent="-228600" lvl="1" marL="914400" rtl="0" algn="l">
              <a:lnSpc>
                <a:spcPct val="115000"/>
              </a:lnSpc>
              <a:spcBef>
                <a:spcPts val="1600"/>
              </a:spcBef>
              <a:spcAft>
                <a:spcPts val="0"/>
              </a:spcAft>
              <a:buSzPts val="1400"/>
              <a:buNone/>
            </a:pPr>
            <a:r>
              <a:rPr lang="en-US"/>
              <a:t>GRANT</a:t>
            </a:r>
            <a:endParaRPr/>
          </a:p>
          <a:p>
            <a:pPr indent="-228600" lvl="1" marL="914400" rtl="0" algn="l">
              <a:lnSpc>
                <a:spcPct val="115000"/>
              </a:lnSpc>
              <a:spcBef>
                <a:spcPts val="1600"/>
              </a:spcBef>
              <a:spcAft>
                <a:spcPts val="0"/>
              </a:spcAft>
              <a:buSzPts val="1400"/>
              <a:buNone/>
            </a:pPr>
            <a:r>
              <a:rPr lang="en-US"/>
              <a:t>REVOKE</a:t>
            </a:r>
            <a:endParaRPr/>
          </a:p>
          <a:p>
            <a:pPr indent="-228600" lvl="0" marL="457200" rtl="0" algn="l">
              <a:lnSpc>
                <a:spcPct val="115000"/>
              </a:lnSpc>
              <a:spcBef>
                <a:spcPts val="0"/>
              </a:spcBef>
              <a:spcAft>
                <a:spcPts val="0"/>
              </a:spcAft>
              <a:buSzPts val="1400"/>
              <a:buNone/>
            </a:pPr>
            <a:r>
              <a:rPr lang="en-US"/>
              <a:t>Transaction Control Language (TCL)</a:t>
            </a:r>
            <a:endParaRPr/>
          </a:p>
          <a:p>
            <a:pPr indent="-228600" lvl="1" marL="914400" rtl="0" algn="l">
              <a:lnSpc>
                <a:spcPct val="115000"/>
              </a:lnSpc>
              <a:spcBef>
                <a:spcPts val="1600"/>
              </a:spcBef>
              <a:spcAft>
                <a:spcPts val="0"/>
              </a:spcAft>
              <a:buSzPts val="1400"/>
              <a:buNone/>
            </a:pPr>
            <a:r>
              <a:rPr lang="en-US"/>
              <a:t>COMMIT</a:t>
            </a:r>
            <a:endParaRPr/>
          </a:p>
          <a:p>
            <a:pPr indent="-228600" lvl="1" marL="914400" rtl="0" algn="l">
              <a:lnSpc>
                <a:spcPct val="115000"/>
              </a:lnSpc>
              <a:spcBef>
                <a:spcPts val="1600"/>
              </a:spcBef>
              <a:spcAft>
                <a:spcPts val="0"/>
              </a:spcAft>
              <a:buSzPts val="1400"/>
              <a:buNone/>
            </a:pPr>
            <a:r>
              <a:rPr lang="en-US"/>
              <a:t>ROLLBACK</a:t>
            </a:r>
            <a:endParaRPr/>
          </a:p>
          <a:p>
            <a:pPr indent="-228600" lvl="1" marL="914400" rtl="0" algn="l">
              <a:lnSpc>
                <a:spcPct val="115000"/>
              </a:lnSpc>
              <a:spcBef>
                <a:spcPts val="1600"/>
              </a:spcBef>
              <a:spcAft>
                <a:spcPts val="0"/>
              </a:spcAft>
              <a:buSzPts val="1400"/>
              <a:buNone/>
            </a:pPr>
            <a:r>
              <a:rPr lang="en-US"/>
              <a:t>SAVEPOINT</a:t>
            </a:r>
            <a:endParaRPr/>
          </a:p>
          <a:p>
            <a:pPr indent="-228600" lvl="1" marL="914400" rtl="0" algn="l">
              <a:lnSpc>
                <a:spcPct val="115000"/>
              </a:lnSpc>
              <a:spcBef>
                <a:spcPts val="1600"/>
              </a:spcBef>
              <a:spcAft>
                <a:spcPts val="0"/>
              </a:spcAft>
              <a:buSzPts val="1400"/>
              <a:buNone/>
            </a:pPr>
            <a:r>
              <a:rPr lang="en-US"/>
              <a:t>SET TRANSACTION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a:t>Joins and Subqueries</a:t>
            </a:r>
            <a:endParaRPr/>
          </a:p>
        </p:txBody>
      </p:sp>
      <p:sp>
        <p:nvSpPr>
          <p:cNvPr id="87" name="Google Shape;87;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400"/>
              <a:buNone/>
            </a:pPr>
            <a:r>
              <a:rPr lang="en-US"/>
              <a:t>Joins are used to return rows</a:t>
            </a:r>
            <a:endParaRPr/>
          </a:p>
          <a:p>
            <a:pPr indent="-228600" lvl="1" marL="914400" rtl="0" algn="l">
              <a:lnSpc>
                <a:spcPct val="115000"/>
              </a:lnSpc>
              <a:spcBef>
                <a:spcPts val="1600"/>
              </a:spcBef>
              <a:spcAft>
                <a:spcPts val="0"/>
              </a:spcAft>
              <a:buSzPts val="1400"/>
              <a:buNone/>
            </a:pPr>
            <a:r>
              <a:rPr lang="en-US"/>
              <a:t>Gather data from normalized tables</a:t>
            </a:r>
            <a:endParaRPr/>
          </a:p>
          <a:p>
            <a:pPr indent="-228600" lvl="0" marL="457200" rtl="0" algn="l">
              <a:lnSpc>
                <a:spcPct val="115000"/>
              </a:lnSpc>
              <a:spcBef>
                <a:spcPts val="0"/>
              </a:spcBef>
              <a:spcAft>
                <a:spcPts val="0"/>
              </a:spcAft>
              <a:buSzPts val="1400"/>
              <a:buNone/>
            </a:pPr>
            <a:r>
              <a:rPr lang="en-US"/>
              <a:t>Subqueries return either a single value or a row set</a:t>
            </a:r>
            <a:endParaRPr/>
          </a:p>
          <a:p>
            <a:pPr indent="-228600" lvl="1" marL="914400" rtl="0" algn="l">
              <a:lnSpc>
                <a:spcPct val="115000"/>
              </a:lnSpc>
              <a:spcBef>
                <a:spcPts val="1600"/>
              </a:spcBef>
              <a:spcAft>
                <a:spcPts val="0"/>
              </a:spcAft>
              <a:buSzPts val="1400"/>
              <a:buNone/>
            </a:pPr>
            <a:r>
              <a:rPr lang="en-US"/>
              <a:t>Perform an action and use the result in a query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US"/>
              <a:t>MySQL Workbench Demo</a:t>
            </a:r>
            <a:endParaRPr/>
          </a:p>
        </p:txBody>
      </p:sp>
      <p:pic>
        <p:nvPicPr>
          <p:cNvPr descr="Entity business objects physical data model. For a more detailed description, view the linked long description below this image." id="93" name="Google Shape;93;p17"/>
          <p:cNvPicPr preferRelativeResize="0"/>
          <p:nvPr>
            <p:ph idx="1" type="body"/>
          </p:nvPr>
        </p:nvPicPr>
        <p:blipFill rotWithShape="1">
          <a:blip r:embed="rId3">
            <a:alphaModFix/>
          </a:blip>
          <a:srcRect b="0" l="0" r="0" t="0"/>
          <a:stretch/>
        </p:blipFill>
        <p:spPr>
          <a:xfrm>
            <a:off x="2047993" y="1369219"/>
            <a:ext cx="5048015" cy="3263504"/>
          </a:xfrm>
          <a:prstGeom prst="rect">
            <a:avLst/>
          </a:prstGeom>
          <a:noFill/>
          <a:ln>
            <a:noFill/>
          </a:ln>
        </p:spPr>
      </p:pic>
      <p:sp>
        <p:nvSpPr>
          <p:cNvPr id="94" name="Google Shape;94;p17"/>
          <p:cNvSpPr txBox="1"/>
          <p:nvPr/>
        </p:nvSpPr>
        <p:spPr>
          <a:xfrm>
            <a:off x="2048000" y="4632725"/>
            <a:ext cx="50481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US" sz="1000">
                <a:solidFill>
                  <a:schemeClr val="dk1"/>
                </a:solidFill>
                <a:latin typeface="Open Sans"/>
                <a:ea typeface="Open Sans"/>
                <a:cs typeface="Open Sans"/>
                <a:sym typeface="Open Sans"/>
              </a:rPr>
              <a:t>Figure 3: Entity business objects (physical data model) </a:t>
            </a:r>
            <a:r>
              <a:rPr lang="en-US" sz="1000">
                <a:solidFill>
                  <a:schemeClr val="dk1"/>
                </a:solidFill>
                <a:latin typeface="Open Sans"/>
                <a:ea typeface="Open Sans"/>
                <a:cs typeface="Open Sans"/>
                <a:sym typeface="Open Sans"/>
              </a:rPr>
              <a:t>[</a:t>
            </a:r>
            <a:r>
              <a:rPr i="1" lang="en-US" sz="1000" u="sng">
                <a:solidFill>
                  <a:srgbClr val="1155CC"/>
                </a:solidFill>
                <a:latin typeface="Open Sans"/>
                <a:ea typeface="Open Sans"/>
                <a:cs typeface="Open Sans"/>
                <a:sym typeface="Open Sans"/>
                <a:hlinkClick r:id="rId4">
                  <a:extLst>
                    <a:ext uri="{A12FA001-AC4F-418D-AE19-62706E023703}">
                      <ahyp:hlinkClr val="tx"/>
                    </a:ext>
                  </a:extLst>
                </a:hlinkClick>
              </a:rPr>
              <a:t>Long Description</a:t>
            </a:r>
            <a:r>
              <a:rPr lang="en-US" sz="1000">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