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All About Cats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Purr-fect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Cat Breeds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Persian</a:t>
            </a:r>
          </a:p>
          <a:p>
            <a:r>
              <a:t>Siamese</a:t>
            </a:r>
          </a:p>
          <a:p>
            <a:r>
              <a:t>Maine Coon</a:t>
            </a:r>
          </a:p>
          <a:p>
            <a:r>
              <a:t>Ragdoll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 Care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Provide fresh food and water daily.</a:t>
            </a:r>
          </a:p>
          <a:p>
            <a:r>
              <a:t>Clean the litter box regularly.</a:t>
            </a:r>
          </a:p>
          <a:p>
            <a:r>
              <a:t>Offer plenty of playtime and enrichment.</a:t>
            </a:r>
          </a:p>
          <a:p>
            <a:r>
              <a:t>Schedule regular vet checkups.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