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2A9516A-8DF8-4226-93E9-1E9A996D8CB2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FF32A2E-B849-4EBE-8A69-2C010F7CA806}" type="asst">
      <dgm:prSet phldrT="[Text]"/>
      <dgm:spPr/>
      <dgm:t>
        <a:bodyPr/>
        <a:lstStyle/>
        <a:p>
          <a:r>
            <a:rPr lang="en-US" dirty="0" smtClean="0"/>
            <a:t>Index.html</a:t>
          </a:r>
          <a:endParaRPr lang="en-US" dirty="0"/>
        </a:p>
      </dgm:t>
    </dgm:pt>
    <dgm:pt modelId="{64583A47-9E59-4224-B156-8F8729FD6A55}" type="parTrans" cxnId="{31E77780-DD08-4E7C-B79A-31878DF4CA2D}">
      <dgm:prSet/>
      <dgm:spPr/>
      <dgm:t>
        <a:bodyPr/>
        <a:lstStyle/>
        <a:p>
          <a:endParaRPr lang="en-US"/>
        </a:p>
      </dgm:t>
    </dgm:pt>
    <dgm:pt modelId="{3A768516-A4DA-4F80-AACC-72E7A45C6DCF}" type="sibTrans" cxnId="{31E77780-DD08-4E7C-B79A-31878DF4CA2D}">
      <dgm:prSet/>
      <dgm:spPr/>
      <dgm:t>
        <a:bodyPr/>
        <a:lstStyle/>
        <a:p>
          <a:endParaRPr lang="en-US"/>
        </a:p>
      </dgm:t>
    </dgm:pt>
    <dgm:pt modelId="{329B0765-CAB3-4835-8793-2990AFDA60D9}">
      <dgm:prSet phldrT="[Text]"/>
      <dgm:spPr/>
      <dgm:t>
        <a:bodyPr/>
        <a:lstStyle/>
        <a:p>
          <a:r>
            <a:rPr lang="en-US" dirty="0" smtClean="0"/>
            <a:t>Acts.html</a:t>
          </a:r>
          <a:endParaRPr lang="en-US" dirty="0"/>
        </a:p>
      </dgm:t>
    </dgm:pt>
    <dgm:pt modelId="{2AD8C824-B7AF-4D7F-915E-123CF59E9BE2}" type="parTrans" cxnId="{93906087-557A-401A-93A4-AEB2330F86EC}">
      <dgm:prSet/>
      <dgm:spPr/>
      <dgm:t>
        <a:bodyPr/>
        <a:lstStyle/>
        <a:p>
          <a:endParaRPr lang="en-US"/>
        </a:p>
      </dgm:t>
    </dgm:pt>
    <dgm:pt modelId="{B95224C0-D1E7-4C56-B60B-B2739507EF71}" type="sibTrans" cxnId="{93906087-557A-401A-93A4-AEB2330F86EC}">
      <dgm:prSet/>
      <dgm:spPr/>
      <dgm:t>
        <a:bodyPr/>
        <a:lstStyle/>
        <a:p>
          <a:endParaRPr lang="en-US"/>
        </a:p>
      </dgm:t>
    </dgm:pt>
    <dgm:pt modelId="{FC9DE157-F5F4-482B-8F03-E5F3E5BB0C5C}">
      <dgm:prSet phldrT="[Text]"/>
      <dgm:spPr/>
      <dgm:t>
        <a:bodyPr/>
        <a:lstStyle/>
        <a:p>
          <a:r>
            <a:rPr lang="en-US" dirty="0" smtClean="0"/>
            <a:t>TicketPrices.html</a:t>
          </a:r>
          <a:endParaRPr lang="en-US" dirty="0"/>
        </a:p>
      </dgm:t>
    </dgm:pt>
    <dgm:pt modelId="{2DFFD9F6-B1A5-419D-87BD-5265ABCA885D}" type="parTrans" cxnId="{7F46E04E-7758-4D99-B7D4-A7E22E8AEED2}">
      <dgm:prSet/>
      <dgm:spPr/>
      <dgm:t>
        <a:bodyPr/>
        <a:lstStyle/>
        <a:p>
          <a:endParaRPr lang="en-US"/>
        </a:p>
      </dgm:t>
    </dgm:pt>
    <dgm:pt modelId="{B7927A56-B1A6-46B7-9970-8D3FA515DC3B}" type="sibTrans" cxnId="{7F46E04E-7758-4D99-B7D4-A7E22E8AEED2}">
      <dgm:prSet/>
      <dgm:spPr/>
      <dgm:t>
        <a:bodyPr/>
        <a:lstStyle/>
        <a:p>
          <a:endParaRPr lang="en-US"/>
        </a:p>
      </dgm:t>
    </dgm:pt>
    <dgm:pt modelId="{1E33CFB0-F9FC-49C1-9A02-FAA32F9F18D3}">
      <dgm:prSet phldrT="[Text]"/>
      <dgm:spPr/>
      <dgm:t>
        <a:bodyPr/>
        <a:lstStyle/>
        <a:p>
          <a:r>
            <a:rPr lang="en-US" dirty="0" smtClean="0"/>
            <a:t>Contacts.html</a:t>
          </a:r>
        </a:p>
      </dgm:t>
    </dgm:pt>
    <dgm:pt modelId="{97DE99BA-C4A2-46A3-BD6D-124001F569EF}" type="parTrans" cxnId="{AD63B753-42D7-472E-BF9B-88E87A615657}">
      <dgm:prSet/>
      <dgm:spPr/>
      <dgm:t>
        <a:bodyPr/>
        <a:lstStyle/>
        <a:p>
          <a:endParaRPr lang="en-US"/>
        </a:p>
      </dgm:t>
    </dgm:pt>
    <dgm:pt modelId="{96D2E636-FB6B-4E0E-B4F4-6744B2C5DE5A}" type="sibTrans" cxnId="{AD63B753-42D7-472E-BF9B-88E87A615657}">
      <dgm:prSet/>
      <dgm:spPr/>
      <dgm:t>
        <a:bodyPr/>
        <a:lstStyle/>
        <a:p>
          <a:endParaRPr lang="en-US"/>
        </a:p>
      </dgm:t>
    </dgm:pt>
    <dgm:pt modelId="{EB8A38B5-EAF4-4800-8A0B-0019F3FF34F0}">
      <dgm:prSet/>
      <dgm:spPr/>
      <dgm:t>
        <a:bodyPr/>
        <a:lstStyle/>
        <a:p>
          <a:r>
            <a:rPr lang="en-US" dirty="0" smtClean="0"/>
            <a:t>Facilities.html</a:t>
          </a:r>
          <a:endParaRPr lang="en-US" dirty="0"/>
        </a:p>
      </dgm:t>
    </dgm:pt>
    <dgm:pt modelId="{D620FB1C-B275-4DE6-9180-15B35EAE25C2}" type="parTrans" cxnId="{74D7450D-2C11-443E-A8C3-50961C483208}">
      <dgm:prSet/>
      <dgm:spPr/>
      <dgm:t>
        <a:bodyPr/>
        <a:lstStyle/>
        <a:p>
          <a:endParaRPr lang="en-US"/>
        </a:p>
      </dgm:t>
    </dgm:pt>
    <dgm:pt modelId="{1791E686-BD42-4863-8EBA-88E0388B8E62}" type="sibTrans" cxnId="{74D7450D-2C11-443E-A8C3-50961C483208}">
      <dgm:prSet/>
      <dgm:spPr/>
      <dgm:t>
        <a:bodyPr/>
        <a:lstStyle/>
        <a:p>
          <a:endParaRPr lang="en-US"/>
        </a:p>
      </dgm:t>
    </dgm:pt>
    <dgm:pt modelId="{AD631DF4-AC52-4C2F-B544-DA5A6ECFCCBB}" type="pres">
      <dgm:prSet presAssocID="{E2A9516A-8DF8-4226-93E9-1E9A996D8CB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C675BD27-BF14-47B5-8CDE-7BAF20D41DEB}" type="pres">
      <dgm:prSet presAssocID="{1FF32A2E-B849-4EBE-8A69-2C010F7CA806}" presName="hierRoot1" presStyleCnt="0">
        <dgm:presLayoutVars>
          <dgm:hierBranch val="init"/>
        </dgm:presLayoutVars>
      </dgm:prSet>
      <dgm:spPr/>
    </dgm:pt>
    <dgm:pt modelId="{5AF1789B-B675-479E-981B-B75C02956183}" type="pres">
      <dgm:prSet presAssocID="{1FF32A2E-B849-4EBE-8A69-2C010F7CA806}" presName="rootComposite1" presStyleCnt="0"/>
      <dgm:spPr/>
    </dgm:pt>
    <dgm:pt modelId="{0550D8A2-D792-44AC-B5E3-4021BA37572D}" type="pres">
      <dgm:prSet presAssocID="{1FF32A2E-B849-4EBE-8A69-2C010F7CA806}" presName="rootText1" presStyleLbl="node0" presStyleIdx="0" presStyleCnt="1" custScaleX="42761" custScaleY="42761" custLinFactNeighborX="-25006" custLinFactNeighborY="-2634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735EE37-4E7A-4C4E-BA1D-1670F67FCB15}" type="pres">
      <dgm:prSet presAssocID="{1FF32A2E-B849-4EBE-8A69-2C010F7CA806}" presName="rootConnector1" presStyleLbl="asst0" presStyleIdx="0" presStyleCnt="0"/>
      <dgm:spPr/>
      <dgm:t>
        <a:bodyPr/>
        <a:lstStyle/>
        <a:p>
          <a:endParaRPr lang="en-US"/>
        </a:p>
      </dgm:t>
    </dgm:pt>
    <dgm:pt modelId="{B67E6DA9-5A37-4954-ACBE-8A0FF8892BF0}" type="pres">
      <dgm:prSet presAssocID="{1FF32A2E-B849-4EBE-8A69-2C010F7CA806}" presName="hierChild2" presStyleCnt="0"/>
      <dgm:spPr/>
    </dgm:pt>
    <dgm:pt modelId="{DA5E8210-F401-4FA0-AEB3-B5251296C8CB}" type="pres">
      <dgm:prSet presAssocID="{2AD8C824-B7AF-4D7F-915E-123CF59E9BE2}" presName="Name37" presStyleLbl="parChTrans1D2" presStyleIdx="0" presStyleCnt="4"/>
      <dgm:spPr/>
      <dgm:t>
        <a:bodyPr/>
        <a:lstStyle/>
        <a:p>
          <a:endParaRPr lang="en-US"/>
        </a:p>
      </dgm:t>
    </dgm:pt>
    <dgm:pt modelId="{2C80DEA9-B8C9-4F48-9DEB-987476CFC3D8}" type="pres">
      <dgm:prSet presAssocID="{329B0765-CAB3-4835-8793-2990AFDA60D9}" presName="hierRoot2" presStyleCnt="0">
        <dgm:presLayoutVars>
          <dgm:hierBranch val="init"/>
        </dgm:presLayoutVars>
      </dgm:prSet>
      <dgm:spPr/>
    </dgm:pt>
    <dgm:pt modelId="{6A38E81B-EF38-4787-80E6-7D92FB7D097F}" type="pres">
      <dgm:prSet presAssocID="{329B0765-CAB3-4835-8793-2990AFDA60D9}" presName="rootComposite" presStyleCnt="0"/>
      <dgm:spPr/>
    </dgm:pt>
    <dgm:pt modelId="{03F1E3E7-3CCB-48D7-B595-93563C690227}" type="pres">
      <dgm:prSet presAssocID="{329B0765-CAB3-4835-8793-2990AFDA60D9}" presName="rootText" presStyleLbl="node2" presStyleIdx="0" presStyleCnt="4" custScaleX="42261" custScaleY="42261" custLinFactNeighborX="-236" custLinFactNeighborY="-2093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05F0EAC-2216-4565-8098-56341C42E755}" type="pres">
      <dgm:prSet presAssocID="{329B0765-CAB3-4835-8793-2990AFDA60D9}" presName="rootConnector" presStyleLbl="node2" presStyleIdx="0" presStyleCnt="4"/>
      <dgm:spPr/>
      <dgm:t>
        <a:bodyPr/>
        <a:lstStyle/>
        <a:p>
          <a:endParaRPr lang="en-US"/>
        </a:p>
      </dgm:t>
    </dgm:pt>
    <dgm:pt modelId="{6FDA0ADE-01CE-48E3-B1C7-A9706447F030}" type="pres">
      <dgm:prSet presAssocID="{329B0765-CAB3-4835-8793-2990AFDA60D9}" presName="hierChild4" presStyleCnt="0"/>
      <dgm:spPr/>
    </dgm:pt>
    <dgm:pt modelId="{D4A1334B-01F5-4F17-9552-A192A65C23E3}" type="pres">
      <dgm:prSet presAssocID="{329B0765-CAB3-4835-8793-2990AFDA60D9}" presName="hierChild5" presStyleCnt="0"/>
      <dgm:spPr/>
    </dgm:pt>
    <dgm:pt modelId="{3D269C15-51EE-4FD2-BC8D-8130B2E6B2AD}" type="pres">
      <dgm:prSet presAssocID="{2DFFD9F6-B1A5-419D-87BD-5265ABCA885D}" presName="Name37" presStyleLbl="parChTrans1D2" presStyleIdx="1" presStyleCnt="4"/>
      <dgm:spPr/>
      <dgm:t>
        <a:bodyPr/>
        <a:lstStyle/>
        <a:p>
          <a:endParaRPr lang="en-US"/>
        </a:p>
      </dgm:t>
    </dgm:pt>
    <dgm:pt modelId="{91E33F54-F63B-4AF8-8E34-41F98F88C2E6}" type="pres">
      <dgm:prSet presAssocID="{FC9DE157-F5F4-482B-8F03-E5F3E5BB0C5C}" presName="hierRoot2" presStyleCnt="0">
        <dgm:presLayoutVars>
          <dgm:hierBranch val="init"/>
        </dgm:presLayoutVars>
      </dgm:prSet>
      <dgm:spPr/>
    </dgm:pt>
    <dgm:pt modelId="{80CF7119-E9F4-42CA-8ECC-83E9DEFBB0A1}" type="pres">
      <dgm:prSet presAssocID="{FC9DE157-F5F4-482B-8F03-E5F3E5BB0C5C}" presName="rootComposite" presStyleCnt="0"/>
      <dgm:spPr/>
    </dgm:pt>
    <dgm:pt modelId="{BE87AE8D-64D6-484E-92D1-FA23ACF53FD3}" type="pres">
      <dgm:prSet presAssocID="{FC9DE157-F5F4-482B-8F03-E5F3E5BB0C5C}" presName="rootText" presStyleLbl="node2" presStyleIdx="1" presStyleCnt="4" custScaleX="42490" custScaleY="42490" custLinFactNeighborX="-18452" custLinFactNeighborY="-2047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544546C-ECBA-4CB0-939D-731673B15A4F}" type="pres">
      <dgm:prSet presAssocID="{FC9DE157-F5F4-482B-8F03-E5F3E5BB0C5C}" presName="rootConnector" presStyleLbl="node2" presStyleIdx="1" presStyleCnt="4"/>
      <dgm:spPr/>
      <dgm:t>
        <a:bodyPr/>
        <a:lstStyle/>
        <a:p>
          <a:endParaRPr lang="en-US"/>
        </a:p>
      </dgm:t>
    </dgm:pt>
    <dgm:pt modelId="{CA60BBBE-1E82-4FCE-B40B-2BB857C5403A}" type="pres">
      <dgm:prSet presAssocID="{FC9DE157-F5F4-482B-8F03-E5F3E5BB0C5C}" presName="hierChild4" presStyleCnt="0"/>
      <dgm:spPr/>
    </dgm:pt>
    <dgm:pt modelId="{C2C031CE-8155-4ADB-9913-3BFBF8EC1C31}" type="pres">
      <dgm:prSet presAssocID="{FC9DE157-F5F4-482B-8F03-E5F3E5BB0C5C}" presName="hierChild5" presStyleCnt="0"/>
      <dgm:spPr/>
    </dgm:pt>
    <dgm:pt modelId="{865C3076-8C04-4EB2-BD6A-E9037343FD5D}" type="pres">
      <dgm:prSet presAssocID="{97DE99BA-C4A2-46A3-BD6D-124001F569EF}" presName="Name37" presStyleLbl="parChTrans1D2" presStyleIdx="2" presStyleCnt="4"/>
      <dgm:spPr/>
      <dgm:t>
        <a:bodyPr/>
        <a:lstStyle/>
        <a:p>
          <a:endParaRPr lang="en-US"/>
        </a:p>
      </dgm:t>
    </dgm:pt>
    <dgm:pt modelId="{E2D4F09B-D93F-4767-9A87-E56A66C62613}" type="pres">
      <dgm:prSet presAssocID="{1E33CFB0-F9FC-49C1-9A02-FAA32F9F18D3}" presName="hierRoot2" presStyleCnt="0">
        <dgm:presLayoutVars>
          <dgm:hierBranch val="init"/>
        </dgm:presLayoutVars>
      </dgm:prSet>
      <dgm:spPr/>
    </dgm:pt>
    <dgm:pt modelId="{4B05D577-9F0D-44D9-84BA-DFD7B9E8B25B}" type="pres">
      <dgm:prSet presAssocID="{1E33CFB0-F9FC-49C1-9A02-FAA32F9F18D3}" presName="rootComposite" presStyleCnt="0"/>
      <dgm:spPr/>
    </dgm:pt>
    <dgm:pt modelId="{FD80A140-965B-4400-9CFF-4FA1D4B4F101}" type="pres">
      <dgm:prSet presAssocID="{1E33CFB0-F9FC-49C1-9A02-FAA32F9F18D3}" presName="rootText" presStyleLbl="node2" presStyleIdx="2" presStyleCnt="4" custScaleX="41413" custScaleY="41413" custLinFactNeighborX="-37907" custLinFactNeighborY="-2033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C6D1EA7-FE9E-4281-AE37-90B8D413779B}" type="pres">
      <dgm:prSet presAssocID="{1E33CFB0-F9FC-49C1-9A02-FAA32F9F18D3}" presName="rootConnector" presStyleLbl="node2" presStyleIdx="2" presStyleCnt="4"/>
      <dgm:spPr/>
      <dgm:t>
        <a:bodyPr/>
        <a:lstStyle/>
        <a:p>
          <a:endParaRPr lang="en-US"/>
        </a:p>
      </dgm:t>
    </dgm:pt>
    <dgm:pt modelId="{DE19FC12-F27A-4FDC-8524-84EF28EEDA4C}" type="pres">
      <dgm:prSet presAssocID="{1E33CFB0-F9FC-49C1-9A02-FAA32F9F18D3}" presName="hierChild4" presStyleCnt="0"/>
      <dgm:spPr/>
    </dgm:pt>
    <dgm:pt modelId="{72E0C3B4-F8F6-4342-B8FB-FCF0D393544D}" type="pres">
      <dgm:prSet presAssocID="{1E33CFB0-F9FC-49C1-9A02-FAA32F9F18D3}" presName="hierChild5" presStyleCnt="0"/>
      <dgm:spPr/>
    </dgm:pt>
    <dgm:pt modelId="{25C2D227-3648-486E-8DEB-B68266E396C4}" type="pres">
      <dgm:prSet presAssocID="{D620FB1C-B275-4DE6-9180-15B35EAE25C2}" presName="Name37" presStyleLbl="parChTrans1D2" presStyleIdx="3" presStyleCnt="4"/>
      <dgm:spPr/>
      <dgm:t>
        <a:bodyPr/>
        <a:lstStyle/>
        <a:p>
          <a:endParaRPr lang="en-US"/>
        </a:p>
      </dgm:t>
    </dgm:pt>
    <dgm:pt modelId="{9A2DC245-E49C-4F99-8C5B-4ECE8A773A0B}" type="pres">
      <dgm:prSet presAssocID="{EB8A38B5-EAF4-4800-8A0B-0019F3FF34F0}" presName="hierRoot2" presStyleCnt="0">
        <dgm:presLayoutVars>
          <dgm:hierBranch val="init"/>
        </dgm:presLayoutVars>
      </dgm:prSet>
      <dgm:spPr/>
    </dgm:pt>
    <dgm:pt modelId="{5A0C8CDC-5A83-4CBD-A88D-898A7F4B5323}" type="pres">
      <dgm:prSet presAssocID="{EB8A38B5-EAF4-4800-8A0B-0019F3FF34F0}" presName="rootComposite" presStyleCnt="0"/>
      <dgm:spPr/>
    </dgm:pt>
    <dgm:pt modelId="{13311AE1-2CBD-491D-A2BB-768A552C8A43}" type="pres">
      <dgm:prSet presAssocID="{EB8A38B5-EAF4-4800-8A0B-0019F3FF34F0}" presName="rootText" presStyleLbl="node2" presStyleIdx="3" presStyleCnt="4" custScaleX="43366" custScaleY="43366" custLinFactNeighborX="-57023" custLinFactNeighborY="-2083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D15B593-2DE3-46C8-956A-933455C91CE4}" type="pres">
      <dgm:prSet presAssocID="{EB8A38B5-EAF4-4800-8A0B-0019F3FF34F0}" presName="rootConnector" presStyleLbl="node2" presStyleIdx="3" presStyleCnt="4"/>
      <dgm:spPr/>
      <dgm:t>
        <a:bodyPr/>
        <a:lstStyle/>
        <a:p>
          <a:endParaRPr lang="en-US"/>
        </a:p>
      </dgm:t>
    </dgm:pt>
    <dgm:pt modelId="{830F2C47-BA51-4571-9BCF-AE02CD445DDB}" type="pres">
      <dgm:prSet presAssocID="{EB8A38B5-EAF4-4800-8A0B-0019F3FF34F0}" presName="hierChild4" presStyleCnt="0"/>
      <dgm:spPr/>
    </dgm:pt>
    <dgm:pt modelId="{2223511C-5198-4213-9962-43FB5ADA35C0}" type="pres">
      <dgm:prSet presAssocID="{EB8A38B5-EAF4-4800-8A0B-0019F3FF34F0}" presName="hierChild5" presStyleCnt="0"/>
      <dgm:spPr/>
    </dgm:pt>
    <dgm:pt modelId="{ABFD965A-994F-4287-8A15-B6F0609DC27F}" type="pres">
      <dgm:prSet presAssocID="{1FF32A2E-B849-4EBE-8A69-2C010F7CA806}" presName="hierChild3" presStyleCnt="0"/>
      <dgm:spPr/>
    </dgm:pt>
  </dgm:ptLst>
  <dgm:cxnLst>
    <dgm:cxn modelId="{83D52149-7422-4FAA-B2DE-B9397580FA49}" type="presOf" srcId="{FC9DE157-F5F4-482B-8F03-E5F3E5BB0C5C}" destId="{BE87AE8D-64D6-484E-92D1-FA23ACF53FD3}" srcOrd="0" destOrd="0" presId="urn:microsoft.com/office/officeart/2005/8/layout/orgChart1"/>
    <dgm:cxn modelId="{BD4642C0-AAB0-4B73-A64D-4E5F7C286723}" type="presOf" srcId="{1E33CFB0-F9FC-49C1-9A02-FAA32F9F18D3}" destId="{FD80A140-965B-4400-9CFF-4FA1D4B4F101}" srcOrd="0" destOrd="0" presId="urn:microsoft.com/office/officeart/2005/8/layout/orgChart1"/>
    <dgm:cxn modelId="{C66A6F72-2A22-4D6F-AE99-9DDCC95FF68D}" type="presOf" srcId="{329B0765-CAB3-4835-8793-2990AFDA60D9}" destId="{03F1E3E7-3CCB-48D7-B595-93563C690227}" srcOrd="0" destOrd="0" presId="urn:microsoft.com/office/officeart/2005/8/layout/orgChart1"/>
    <dgm:cxn modelId="{BAA352BA-922F-4034-87AC-7E3C61B2203C}" type="presOf" srcId="{1E33CFB0-F9FC-49C1-9A02-FAA32F9F18D3}" destId="{AC6D1EA7-FE9E-4281-AE37-90B8D413779B}" srcOrd="1" destOrd="0" presId="urn:microsoft.com/office/officeart/2005/8/layout/orgChart1"/>
    <dgm:cxn modelId="{4B370AFA-33D9-48CE-AFCC-6776B5C6504B}" type="presOf" srcId="{D620FB1C-B275-4DE6-9180-15B35EAE25C2}" destId="{25C2D227-3648-486E-8DEB-B68266E396C4}" srcOrd="0" destOrd="0" presId="urn:microsoft.com/office/officeart/2005/8/layout/orgChart1"/>
    <dgm:cxn modelId="{858F7104-F824-47AB-BBD8-321E0FCD3A9B}" type="presOf" srcId="{E2A9516A-8DF8-4226-93E9-1E9A996D8CB2}" destId="{AD631DF4-AC52-4C2F-B544-DA5A6ECFCCBB}" srcOrd="0" destOrd="0" presId="urn:microsoft.com/office/officeart/2005/8/layout/orgChart1"/>
    <dgm:cxn modelId="{8C8E94E3-D538-48FD-B4C7-F90B440CBD6C}" type="presOf" srcId="{2DFFD9F6-B1A5-419D-87BD-5265ABCA885D}" destId="{3D269C15-51EE-4FD2-BC8D-8130B2E6B2AD}" srcOrd="0" destOrd="0" presId="urn:microsoft.com/office/officeart/2005/8/layout/orgChart1"/>
    <dgm:cxn modelId="{93906087-557A-401A-93A4-AEB2330F86EC}" srcId="{1FF32A2E-B849-4EBE-8A69-2C010F7CA806}" destId="{329B0765-CAB3-4835-8793-2990AFDA60D9}" srcOrd="0" destOrd="0" parTransId="{2AD8C824-B7AF-4D7F-915E-123CF59E9BE2}" sibTransId="{B95224C0-D1E7-4C56-B60B-B2739507EF71}"/>
    <dgm:cxn modelId="{785190B6-1AC2-409E-9E02-F80133F882B4}" type="presOf" srcId="{FC9DE157-F5F4-482B-8F03-E5F3E5BB0C5C}" destId="{5544546C-ECBA-4CB0-939D-731673B15A4F}" srcOrd="1" destOrd="0" presId="urn:microsoft.com/office/officeart/2005/8/layout/orgChart1"/>
    <dgm:cxn modelId="{D37BEF8C-2964-43E4-BFE3-7422661BDD44}" type="presOf" srcId="{329B0765-CAB3-4835-8793-2990AFDA60D9}" destId="{905F0EAC-2216-4565-8098-56341C42E755}" srcOrd="1" destOrd="0" presId="urn:microsoft.com/office/officeart/2005/8/layout/orgChart1"/>
    <dgm:cxn modelId="{B1BB7B5E-671F-47BC-BD8E-6678902B2820}" type="presOf" srcId="{EB8A38B5-EAF4-4800-8A0B-0019F3FF34F0}" destId="{6D15B593-2DE3-46C8-956A-933455C91CE4}" srcOrd="1" destOrd="0" presId="urn:microsoft.com/office/officeart/2005/8/layout/orgChart1"/>
    <dgm:cxn modelId="{140EA5B1-BD6D-4EE0-B1F8-F54DBAC39740}" type="presOf" srcId="{1FF32A2E-B849-4EBE-8A69-2C010F7CA806}" destId="{6735EE37-4E7A-4C4E-BA1D-1670F67FCB15}" srcOrd="1" destOrd="0" presId="urn:microsoft.com/office/officeart/2005/8/layout/orgChart1"/>
    <dgm:cxn modelId="{79080C8C-63E3-4126-8298-865402167B3B}" type="presOf" srcId="{97DE99BA-C4A2-46A3-BD6D-124001F569EF}" destId="{865C3076-8C04-4EB2-BD6A-E9037343FD5D}" srcOrd="0" destOrd="0" presId="urn:microsoft.com/office/officeart/2005/8/layout/orgChart1"/>
    <dgm:cxn modelId="{7F46E04E-7758-4D99-B7D4-A7E22E8AEED2}" srcId="{1FF32A2E-B849-4EBE-8A69-2C010F7CA806}" destId="{FC9DE157-F5F4-482B-8F03-E5F3E5BB0C5C}" srcOrd="1" destOrd="0" parTransId="{2DFFD9F6-B1A5-419D-87BD-5265ABCA885D}" sibTransId="{B7927A56-B1A6-46B7-9970-8D3FA515DC3B}"/>
    <dgm:cxn modelId="{AD63B753-42D7-472E-BF9B-88E87A615657}" srcId="{1FF32A2E-B849-4EBE-8A69-2C010F7CA806}" destId="{1E33CFB0-F9FC-49C1-9A02-FAA32F9F18D3}" srcOrd="2" destOrd="0" parTransId="{97DE99BA-C4A2-46A3-BD6D-124001F569EF}" sibTransId="{96D2E636-FB6B-4E0E-B4F4-6744B2C5DE5A}"/>
    <dgm:cxn modelId="{8F57129D-842D-4997-87AE-E94625BF54CA}" type="presOf" srcId="{EB8A38B5-EAF4-4800-8A0B-0019F3FF34F0}" destId="{13311AE1-2CBD-491D-A2BB-768A552C8A43}" srcOrd="0" destOrd="0" presId="urn:microsoft.com/office/officeart/2005/8/layout/orgChart1"/>
    <dgm:cxn modelId="{31E77780-DD08-4E7C-B79A-31878DF4CA2D}" srcId="{E2A9516A-8DF8-4226-93E9-1E9A996D8CB2}" destId="{1FF32A2E-B849-4EBE-8A69-2C010F7CA806}" srcOrd="0" destOrd="0" parTransId="{64583A47-9E59-4224-B156-8F8729FD6A55}" sibTransId="{3A768516-A4DA-4F80-AACC-72E7A45C6DCF}"/>
    <dgm:cxn modelId="{74D7450D-2C11-443E-A8C3-50961C483208}" srcId="{1FF32A2E-B849-4EBE-8A69-2C010F7CA806}" destId="{EB8A38B5-EAF4-4800-8A0B-0019F3FF34F0}" srcOrd="3" destOrd="0" parTransId="{D620FB1C-B275-4DE6-9180-15B35EAE25C2}" sibTransId="{1791E686-BD42-4863-8EBA-88E0388B8E62}"/>
    <dgm:cxn modelId="{3B792742-A54E-4026-AC05-9384A52DC533}" type="presOf" srcId="{2AD8C824-B7AF-4D7F-915E-123CF59E9BE2}" destId="{DA5E8210-F401-4FA0-AEB3-B5251296C8CB}" srcOrd="0" destOrd="0" presId="urn:microsoft.com/office/officeart/2005/8/layout/orgChart1"/>
    <dgm:cxn modelId="{93066569-845E-44D6-8AA1-9AD52BEC68F3}" type="presOf" srcId="{1FF32A2E-B849-4EBE-8A69-2C010F7CA806}" destId="{0550D8A2-D792-44AC-B5E3-4021BA37572D}" srcOrd="0" destOrd="0" presId="urn:microsoft.com/office/officeart/2005/8/layout/orgChart1"/>
    <dgm:cxn modelId="{2FFD4307-4554-47D2-8E07-6F07669DF1D4}" type="presParOf" srcId="{AD631DF4-AC52-4C2F-B544-DA5A6ECFCCBB}" destId="{C675BD27-BF14-47B5-8CDE-7BAF20D41DEB}" srcOrd="0" destOrd="0" presId="urn:microsoft.com/office/officeart/2005/8/layout/orgChart1"/>
    <dgm:cxn modelId="{325E47F8-5412-4DBA-A432-7C9875C8AFAC}" type="presParOf" srcId="{C675BD27-BF14-47B5-8CDE-7BAF20D41DEB}" destId="{5AF1789B-B675-479E-981B-B75C02956183}" srcOrd="0" destOrd="0" presId="urn:microsoft.com/office/officeart/2005/8/layout/orgChart1"/>
    <dgm:cxn modelId="{A7CEB54A-D565-44EB-A3ED-1F1FF206E0F0}" type="presParOf" srcId="{5AF1789B-B675-479E-981B-B75C02956183}" destId="{0550D8A2-D792-44AC-B5E3-4021BA37572D}" srcOrd="0" destOrd="0" presId="urn:microsoft.com/office/officeart/2005/8/layout/orgChart1"/>
    <dgm:cxn modelId="{6D09B1C4-428D-4F2E-BB57-8F45CC62E3E8}" type="presParOf" srcId="{5AF1789B-B675-479E-981B-B75C02956183}" destId="{6735EE37-4E7A-4C4E-BA1D-1670F67FCB15}" srcOrd="1" destOrd="0" presId="urn:microsoft.com/office/officeart/2005/8/layout/orgChart1"/>
    <dgm:cxn modelId="{1738D8DD-C7C4-4801-9DDC-85E7099BAB25}" type="presParOf" srcId="{C675BD27-BF14-47B5-8CDE-7BAF20D41DEB}" destId="{B67E6DA9-5A37-4954-ACBE-8A0FF8892BF0}" srcOrd="1" destOrd="0" presId="urn:microsoft.com/office/officeart/2005/8/layout/orgChart1"/>
    <dgm:cxn modelId="{D8ED43F9-E5C0-4EE5-B490-CC089E5781B9}" type="presParOf" srcId="{B67E6DA9-5A37-4954-ACBE-8A0FF8892BF0}" destId="{DA5E8210-F401-4FA0-AEB3-B5251296C8CB}" srcOrd="0" destOrd="0" presId="urn:microsoft.com/office/officeart/2005/8/layout/orgChart1"/>
    <dgm:cxn modelId="{7457B87E-F7E9-47DE-84DF-FD638B48E8D7}" type="presParOf" srcId="{B67E6DA9-5A37-4954-ACBE-8A0FF8892BF0}" destId="{2C80DEA9-B8C9-4F48-9DEB-987476CFC3D8}" srcOrd="1" destOrd="0" presId="urn:microsoft.com/office/officeart/2005/8/layout/orgChart1"/>
    <dgm:cxn modelId="{2D49CBF4-019B-43CF-9215-69670D490608}" type="presParOf" srcId="{2C80DEA9-B8C9-4F48-9DEB-987476CFC3D8}" destId="{6A38E81B-EF38-4787-80E6-7D92FB7D097F}" srcOrd="0" destOrd="0" presId="urn:microsoft.com/office/officeart/2005/8/layout/orgChart1"/>
    <dgm:cxn modelId="{CE8054D4-F796-4CFB-A1C0-F00F7D312F86}" type="presParOf" srcId="{6A38E81B-EF38-4787-80E6-7D92FB7D097F}" destId="{03F1E3E7-3CCB-48D7-B595-93563C690227}" srcOrd="0" destOrd="0" presId="urn:microsoft.com/office/officeart/2005/8/layout/orgChart1"/>
    <dgm:cxn modelId="{1D90A3F5-D1BD-4E7C-9EB7-2673F5832EBF}" type="presParOf" srcId="{6A38E81B-EF38-4787-80E6-7D92FB7D097F}" destId="{905F0EAC-2216-4565-8098-56341C42E755}" srcOrd="1" destOrd="0" presId="urn:microsoft.com/office/officeart/2005/8/layout/orgChart1"/>
    <dgm:cxn modelId="{CC5B8AD9-1390-4B9C-8294-685288DF3B3C}" type="presParOf" srcId="{2C80DEA9-B8C9-4F48-9DEB-987476CFC3D8}" destId="{6FDA0ADE-01CE-48E3-B1C7-A9706447F030}" srcOrd="1" destOrd="0" presId="urn:microsoft.com/office/officeart/2005/8/layout/orgChart1"/>
    <dgm:cxn modelId="{E09BE793-F950-4EA5-BDDB-32DB04D4444A}" type="presParOf" srcId="{2C80DEA9-B8C9-4F48-9DEB-987476CFC3D8}" destId="{D4A1334B-01F5-4F17-9552-A192A65C23E3}" srcOrd="2" destOrd="0" presId="urn:microsoft.com/office/officeart/2005/8/layout/orgChart1"/>
    <dgm:cxn modelId="{ACA3DFD3-1EC7-45EA-81A5-D04D09CC2F4A}" type="presParOf" srcId="{B67E6DA9-5A37-4954-ACBE-8A0FF8892BF0}" destId="{3D269C15-51EE-4FD2-BC8D-8130B2E6B2AD}" srcOrd="2" destOrd="0" presId="urn:microsoft.com/office/officeart/2005/8/layout/orgChart1"/>
    <dgm:cxn modelId="{3C73CBA5-FAFF-46B0-BF38-29542A898BC0}" type="presParOf" srcId="{B67E6DA9-5A37-4954-ACBE-8A0FF8892BF0}" destId="{91E33F54-F63B-4AF8-8E34-41F98F88C2E6}" srcOrd="3" destOrd="0" presId="urn:microsoft.com/office/officeart/2005/8/layout/orgChart1"/>
    <dgm:cxn modelId="{3CE10078-B250-4BF6-976C-E3B9BC93C0A2}" type="presParOf" srcId="{91E33F54-F63B-4AF8-8E34-41F98F88C2E6}" destId="{80CF7119-E9F4-42CA-8ECC-83E9DEFBB0A1}" srcOrd="0" destOrd="0" presId="urn:microsoft.com/office/officeart/2005/8/layout/orgChart1"/>
    <dgm:cxn modelId="{20CE257A-504E-4B5C-9ABA-EE8358BB237B}" type="presParOf" srcId="{80CF7119-E9F4-42CA-8ECC-83E9DEFBB0A1}" destId="{BE87AE8D-64D6-484E-92D1-FA23ACF53FD3}" srcOrd="0" destOrd="0" presId="urn:microsoft.com/office/officeart/2005/8/layout/orgChart1"/>
    <dgm:cxn modelId="{090DF08C-75A1-4323-900B-7030A28177EB}" type="presParOf" srcId="{80CF7119-E9F4-42CA-8ECC-83E9DEFBB0A1}" destId="{5544546C-ECBA-4CB0-939D-731673B15A4F}" srcOrd="1" destOrd="0" presId="urn:microsoft.com/office/officeart/2005/8/layout/orgChart1"/>
    <dgm:cxn modelId="{64284533-41D2-448E-9D4E-2BDA80EA8FB4}" type="presParOf" srcId="{91E33F54-F63B-4AF8-8E34-41F98F88C2E6}" destId="{CA60BBBE-1E82-4FCE-B40B-2BB857C5403A}" srcOrd="1" destOrd="0" presId="urn:microsoft.com/office/officeart/2005/8/layout/orgChart1"/>
    <dgm:cxn modelId="{A71F5EF7-6E45-47C9-894B-E1A3C8B282AA}" type="presParOf" srcId="{91E33F54-F63B-4AF8-8E34-41F98F88C2E6}" destId="{C2C031CE-8155-4ADB-9913-3BFBF8EC1C31}" srcOrd="2" destOrd="0" presId="urn:microsoft.com/office/officeart/2005/8/layout/orgChart1"/>
    <dgm:cxn modelId="{FED1D1CA-E684-4F93-8F8E-227E495793D2}" type="presParOf" srcId="{B67E6DA9-5A37-4954-ACBE-8A0FF8892BF0}" destId="{865C3076-8C04-4EB2-BD6A-E9037343FD5D}" srcOrd="4" destOrd="0" presId="urn:microsoft.com/office/officeart/2005/8/layout/orgChart1"/>
    <dgm:cxn modelId="{A1FE3CE8-0259-4416-937A-1D7E50CD43A1}" type="presParOf" srcId="{B67E6DA9-5A37-4954-ACBE-8A0FF8892BF0}" destId="{E2D4F09B-D93F-4767-9A87-E56A66C62613}" srcOrd="5" destOrd="0" presId="urn:microsoft.com/office/officeart/2005/8/layout/orgChart1"/>
    <dgm:cxn modelId="{B80CB4D5-BFAE-4A39-AE01-955AFFFD4CBB}" type="presParOf" srcId="{E2D4F09B-D93F-4767-9A87-E56A66C62613}" destId="{4B05D577-9F0D-44D9-84BA-DFD7B9E8B25B}" srcOrd="0" destOrd="0" presId="urn:microsoft.com/office/officeart/2005/8/layout/orgChart1"/>
    <dgm:cxn modelId="{E20E1DAC-0381-4040-B971-5E53822DFD74}" type="presParOf" srcId="{4B05D577-9F0D-44D9-84BA-DFD7B9E8B25B}" destId="{FD80A140-965B-4400-9CFF-4FA1D4B4F101}" srcOrd="0" destOrd="0" presId="urn:microsoft.com/office/officeart/2005/8/layout/orgChart1"/>
    <dgm:cxn modelId="{38CD640B-FD9A-448D-8256-4A0991C8B0BB}" type="presParOf" srcId="{4B05D577-9F0D-44D9-84BA-DFD7B9E8B25B}" destId="{AC6D1EA7-FE9E-4281-AE37-90B8D413779B}" srcOrd="1" destOrd="0" presId="urn:microsoft.com/office/officeart/2005/8/layout/orgChart1"/>
    <dgm:cxn modelId="{DBCAB675-36DD-4B97-8C5F-378098DC6D1B}" type="presParOf" srcId="{E2D4F09B-D93F-4767-9A87-E56A66C62613}" destId="{DE19FC12-F27A-4FDC-8524-84EF28EEDA4C}" srcOrd="1" destOrd="0" presId="urn:microsoft.com/office/officeart/2005/8/layout/orgChart1"/>
    <dgm:cxn modelId="{9E74F682-C563-437E-89AE-6C7FA2DBA9C1}" type="presParOf" srcId="{E2D4F09B-D93F-4767-9A87-E56A66C62613}" destId="{72E0C3B4-F8F6-4342-B8FB-FCF0D393544D}" srcOrd="2" destOrd="0" presId="urn:microsoft.com/office/officeart/2005/8/layout/orgChart1"/>
    <dgm:cxn modelId="{34AB56FC-E1C0-47A9-A8DE-9393B8F6E1C9}" type="presParOf" srcId="{B67E6DA9-5A37-4954-ACBE-8A0FF8892BF0}" destId="{25C2D227-3648-486E-8DEB-B68266E396C4}" srcOrd="6" destOrd="0" presId="urn:microsoft.com/office/officeart/2005/8/layout/orgChart1"/>
    <dgm:cxn modelId="{2D729AC0-74AE-4A9A-90D8-7C29233D257C}" type="presParOf" srcId="{B67E6DA9-5A37-4954-ACBE-8A0FF8892BF0}" destId="{9A2DC245-E49C-4F99-8C5B-4ECE8A773A0B}" srcOrd="7" destOrd="0" presId="urn:microsoft.com/office/officeart/2005/8/layout/orgChart1"/>
    <dgm:cxn modelId="{B5D05009-DC81-481E-BC70-E4E4C796A079}" type="presParOf" srcId="{9A2DC245-E49C-4F99-8C5B-4ECE8A773A0B}" destId="{5A0C8CDC-5A83-4CBD-A88D-898A7F4B5323}" srcOrd="0" destOrd="0" presId="urn:microsoft.com/office/officeart/2005/8/layout/orgChart1"/>
    <dgm:cxn modelId="{7D45468F-5D78-495A-968A-9385DD36423C}" type="presParOf" srcId="{5A0C8CDC-5A83-4CBD-A88D-898A7F4B5323}" destId="{13311AE1-2CBD-491D-A2BB-768A552C8A43}" srcOrd="0" destOrd="0" presId="urn:microsoft.com/office/officeart/2005/8/layout/orgChart1"/>
    <dgm:cxn modelId="{80AA6952-7902-4FD9-A7AF-C531A85DA807}" type="presParOf" srcId="{5A0C8CDC-5A83-4CBD-A88D-898A7F4B5323}" destId="{6D15B593-2DE3-46C8-956A-933455C91CE4}" srcOrd="1" destOrd="0" presId="urn:microsoft.com/office/officeart/2005/8/layout/orgChart1"/>
    <dgm:cxn modelId="{F703F164-0D18-4D70-9023-496061835AB9}" type="presParOf" srcId="{9A2DC245-E49C-4F99-8C5B-4ECE8A773A0B}" destId="{830F2C47-BA51-4571-9BCF-AE02CD445DDB}" srcOrd="1" destOrd="0" presId="urn:microsoft.com/office/officeart/2005/8/layout/orgChart1"/>
    <dgm:cxn modelId="{A143A94A-B0A2-4C6B-A9BE-9DEF60E74CDC}" type="presParOf" srcId="{9A2DC245-E49C-4F99-8C5B-4ECE8A773A0B}" destId="{2223511C-5198-4213-9962-43FB5ADA35C0}" srcOrd="2" destOrd="0" presId="urn:microsoft.com/office/officeart/2005/8/layout/orgChart1"/>
    <dgm:cxn modelId="{58E922A2-D358-41B1-9DB5-982FD9D8A667}" type="presParOf" srcId="{C675BD27-BF14-47B5-8CDE-7BAF20D41DEB}" destId="{ABFD965A-994F-4287-8A15-B6F0609DC27F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C2D227-3648-486E-8DEB-B68266E396C4}">
      <dsp:nvSpPr>
        <dsp:cNvPr id="0" name=""/>
        <dsp:cNvSpPr/>
      </dsp:nvSpPr>
      <dsp:spPr>
        <a:xfrm>
          <a:off x="4127923" y="1596842"/>
          <a:ext cx="2826950" cy="10734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99029"/>
              </a:lnTo>
              <a:lnTo>
                <a:pt x="2826950" y="599029"/>
              </a:lnTo>
              <a:lnTo>
                <a:pt x="2826950" y="107346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5C3076-8C04-4EB2-BD6A-E9037343FD5D}">
      <dsp:nvSpPr>
        <dsp:cNvPr id="0" name=""/>
        <dsp:cNvSpPr/>
      </dsp:nvSpPr>
      <dsp:spPr>
        <a:xfrm>
          <a:off x="4127923" y="1596842"/>
          <a:ext cx="826487" cy="10846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10190"/>
              </a:lnTo>
              <a:lnTo>
                <a:pt x="826487" y="610190"/>
              </a:lnTo>
              <a:lnTo>
                <a:pt x="826487" y="108462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269C15-51EE-4FD2-BC8D-8130B2E6B2AD}">
      <dsp:nvSpPr>
        <dsp:cNvPr id="0" name=""/>
        <dsp:cNvSpPr/>
      </dsp:nvSpPr>
      <dsp:spPr>
        <a:xfrm>
          <a:off x="2989055" y="1596842"/>
          <a:ext cx="1138868" cy="1081619"/>
        </a:xfrm>
        <a:custGeom>
          <a:avLst/>
          <a:gdLst/>
          <a:ahLst/>
          <a:cxnLst/>
          <a:rect l="0" t="0" r="0" b="0"/>
          <a:pathLst>
            <a:path>
              <a:moveTo>
                <a:pt x="1138868" y="0"/>
              </a:moveTo>
              <a:lnTo>
                <a:pt x="1138868" y="607185"/>
              </a:lnTo>
              <a:lnTo>
                <a:pt x="0" y="607185"/>
              </a:lnTo>
              <a:lnTo>
                <a:pt x="0" y="108161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5E8210-F401-4FA0-AEB3-B5251296C8CB}">
      <dsp:nvSpPr>
        <dsp:cNvPr id="0" name=""/>
        <dsp:cNvSpPr/>
      </dsp:nvSpPr>
      <dsp:spPr>
        <a:xfrm>
          <a:off x="954765" y="1596842"/>
          <a:ext cx="3173158" cy="1071182"/>
        </a:xfrm>
        <a:custGeom>
          <a:avLst/>
          <a:gdLst/>
          <a:ahLst/>
          <a:cxnLst/>
          <a:rect l="0" t="0" r="0" b="0"/>
          <a:pathLst>
            <a:path>
              <a:moveTo>
                <a:pt x="3173158" y="0"/>
              </a:moveTo>
              <a:lnTo>
                <a:pt x="3173158" y="596747"/>
              </a:lnTo>
              <a:lnTo>
                <a:pt x="0" y="596747"/>
              </a:lnTo>
              <a:lnTo>
                <a:pt x="0" y="107118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50D8A2-D792-44AC-B5E3-4021BA37572D}">
      <dsp:nvSpPr>
        <dsp:cNvPr id="0" name=""/>
        <dsp:cNvSpPr/>
      </dsp:nvSpPr>
      <dsp:spPr>
        <a:xfrm>
          <a:off x="3161862" y="630781"/>
          <a:ext cx="1932122" cy="96606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Index.html</a:t>
          </a:r>
          <a:endParaRPr lang="en-US" sz="2100" kern="1200" dirty="0"/>
        </a:p>
      </dsp:txBody>
      <dsp:txXfrm>
        <a:off x="3161862" y="630781"/>
        <a:ext cx="1932122" cy="966061"/>
      </dsp:txXfrm>
    </dsp:sp>
    <dsp:sp modelId="{03F1E3E7-3CCB-48D7-B595-93563C690227}">
      <dsp:nvSpPr>
        <dsp:cNvPr id="0" name=""/>
        <dsp:cNvSpPr/>
      </dsp:nvSpPr>
      <dsp:spPr>
        <a:xfrm>
          <a:off x="0" y="2668024"/>
          <a:ext cx="1909530" cy="95476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Acts.html</a:t>
          </a:r>
          <a:endParaRPr lang="en-US" sz="2100" kern="1200" dirty="0"/>
        </a:p>
      </dsp:txBody>
      <dsp:txXfrm>
        <a:off x="0" y="2668024"/>
        <a:ext cx="1909530" cy="954765"/>
      </dsp:txXfrm>
    </dsp:sp>
    <dsp:sp modelId="{BE87AE8D-64D6-484E-92D1-FA23ACF53FD3}">
      <dsp:nvSpPr>
        <dsp:cNvPr id="0" name=""/>
        <dsp:cNvSpPr/>
      </dsp:nvSpPr>
      <dsp:spPr>
        <a:xfrm>
          <a:off x="2029116" y="2678462"/>
          <a:ext cx="1919877" cy="9599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TicketPrices.html</a:t>
          </a:r>
          <a:endParaRPr lang="en-US" sz="2100" kern="1200" dirty="0"/>
        </a:p>
      </dsp:txBody>
      <dsp:txXfrm>
        <a:off x="2029116" y="2678462"/>
        <a:ext cx="1919877" cy="959938"/>
      </dsp:txXfrm>
    </dsp:sp>
    <dsp:sp modelId="{FD80A140-965B-4400-9CFF-4FA1D4B4F101}">
      <dsp:nvSpPr>
        <dsp:cNvPr id="0" name=""/>
        <dsp:cNvSpPr/>
      </dsp:nvSpPr>
      <dsp:spPr>
        <a:xfrm>
          <a:off x="4018803" y="2681466"/>
          <a:ext cx="1871214" cy="9356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Contacts.html</a:t>
          </a:r>
        </a:p>
      </dsp:txBody>
      <dsp:txXfrm>
        <a:off x="4018803" y="2681466"/>
        <a:ext cx="1871214" cy="935607"/>
      </dsp:txXfrm>
    </dsp:sp>
    <dsp:sp modelId="{13311AE1-2CBD-491D-A2BB-768A552C8A43}">
      <dsp:nvSpPr>
        <dsp:cNvPr id="0" name=""/>
        <dsp:cNvSpPr/>
      </dsp:nvSpPr>
      <dsp:spPr>
        <a:xfrm>
          <a:off x="5975144" y="2670306"/>
          <a:ext cx="1959458" cy="97972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Facilities.html</a:t>
          </a:r>
          <a:endParaRPr lang="en-US" sz="2100" kern="1200" dirty="0"/>
        </a:p>
      </dsp:txBody>
      <dsp:txXfrm>
        <a:off x="5975144" y="2670306"/>
        <a:ext cx="1959458" cy="9797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B9C85-3ED7-46B8-B2C2-76519639482E}" type="datetimeFigureOut">
              <a:rPr lang="en-GB" smtClean="0"/>
              <a:t>06/02/2018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A9C26-11D9-4050-BFA8-FBE1E91752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4192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B9C85-3ED7-46B8-B2C2-76519639482E}" type="datetimeFigureOut">
              <a:rPr lang="en-GB" smtClean="0"/>
              <a:t>06/02/2018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A9C26-11D9-4050-BFA8-FBE1E91752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4342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B9C85-3ED7-46B8-B2C2-76519639482E}" type="datetimeFigureOut">
              <a:rPr lang="en-GB" smtClean="0"/>
              <a:t>06/02/2018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A9C26-11D9-4050-BFA8-FBE1E91752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6023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B9C85-3ED7-46B8-B2C2-76519639482E}" type="datetimeFigureOut">
              <a:rPr lang="en-GB" smtClean="0"/>
              <a:t>06/02/2018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A9C26-11D9-4050-BFA8-FBE1E91752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1939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B9C85-3ED7-46B8-B2C2-76519639482E}" type="datetimeFigureOut">
              <a:rPr lang="en-GB" smtClean="0"/>
              <a:t>06/02/2018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A9C26-11D9-4050-BFA8-FBE1E91752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271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B9C85-3ED7-46B8-B2C2-76519639482E}" type="datetimeFigureOut">
              <a:rPr lang="en-GB" smtClean="0"/>
              <a:t>06/02/2018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A9C26-11D9-4050-BFA8-FBE1E91752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1187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B9C85-3ED7-46B8-B2C2-76519639482E}" type="datetimeFigureOut">
              <a:rPr lang="en-GB" smtClean="0"/>
              <a:t>06/02/2018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A9C26-11D9-4050-BFA8-FBE1E91752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574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B9C85-3ED7-46B8-B2C2-76519639482E}" type="datetimeFigureOut">
              <a:rPr lang="en-GB" smtClean="0"/>
              <a:t>06/02/2018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A9C26-11D9-4050-BFA8-FBE1E91752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9232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B9C85-3ED7-46B8-B2C2-76519639482E}" type="datetimeFigureOut">
              <a:rPr lang="en-GB" smtClean="0"/>
              <a:t>06/02/2018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A9C26-11D9-4050-BFA8-FBE1E91752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5406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B9C85-3ED7-46B8-B2C2-76519639482E}" type="datetimeFigureOut">
              <a:rPr lang="en-GB" smtClean="0"/>
              <a:t>06/02/2018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A9C26-11D9-4050-BFA8-FBE1E91752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6731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B9C85-3ED7-46B8-B2C2-76519639482E}" type="datetimeFigureOut">
              <a:rPr lang="en-GB" smtClean="0"/>
              <a:t>06/02/2018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A9C26-11D9-4050-BFA8-FBE1E91752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9444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0B9C85-3ED7-46B8-B2C2-76519639482E}" type="datetimeFigureOut">
              <a:rPr lang="en-GB" smtClean="0"/>
              <a:t>06/02/2018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1A9C26-11D9-4050-BFA8-FBE1E91752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0064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Site Map – Website Navigation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1987396"/>
              </p:ext>
            </p:extLst>
          </p:nvPr>
        </p:nvGraphicFramePr>
        <p:xfrm>
          <a:off x="1143000" y="1292772"/>
          <a:ext cx="10515600" cy="53466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141076" y="5959366"/>
            <a:ext cx="2259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External Email Link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543503" y="5118538"/>
            <a:ext cx="1597573" cy="8408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4141076" y="5023945"/>
            <a:ext cx="515007" cy="9354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5541579" y="4971393"/>
            <a:ext cx="554421" cy="9879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6096000" y="5023945"/>
            <a:ext cx="1902373" cy="9354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998373" y="2159877"/>
            <a:ext cx="2259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External Email Link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6316717" y="2312276"/>
            <a:ext cx="1492469" cy="10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4995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41131" y="504497"/>
            <a:ext cx="11088413" cy="13697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-178675" y="757892"/>
            <a:ext cx="574915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                           </a:t>
            </a:r>
            <a:r>
              <a:rPr lang="en-GB" sz="2800" dirty="0" smtClean="0"/>
              <a:t>DANK FESTIVALS </a:t>
            </a:r>
          </a:p>
          <a:p>
            <a:r>
              <a:rPr lang="en-GB" sz="2800" dirty="0"/>
              <a:t>	 </a:t>
            </a:r>
            <a:r>
              <a:rPr lang="en-GB" sz="2800" dirty="0" smtClean="0"/>
              <a:t>            </a:t>
            </a:r>
            <a:r>
              <a:rPr lang="en-GB" sz="1200" dirty="0" smtClean="0"/>
              <a:t>H1, 30px, </a:t>
            </a:r>
            <a:r>
              <a:rPr lang="en-GB" sz="1200" dirty="0" err="1" smtClean="0"/>
              <a:t>Lato</a:t>
            </a:r>
            <a:r>
              <a:rPr lang="en-GB" sz="1200" dirty="0" smtClean="0"/>
              <a:t> Regular</a:t>
            </a:r>
            <a:endParaRPr lang="en-GB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5990896" y="911780"/>
            <a:ext cx="479271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Home | Acts | Ticket Prices | Contact | Facilities</a:t>
            </a:r>
          </a:p>
          <a:p>
            <a:r>
              <a:rPr lang="en-GB" sz="1200" dirty="0" smtClean="0"/>
              <a:t>	                     Navigation bar</a:t>
            </a:r>
            <a:endParaRPr lang="en-GB" sz="1200" dirty="0"/>
          </a:p>
        </p:txBody>
      </p:sp>
      <p:sp>
        <p:nvSpPr>
          <p:cNvPr id="7" name="Rectangle 6"/>
          <p:cNvSpPr/>
          <p:nvPr/>
        </p:nvSpPr>
        <p:spPr>
          <a:xfrm>
            <a:off x="641131" y="2058142"/>
            <a:ext cx="11088413" cy="33862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641130" y="5526557"/>
            <a:ext cx="11088413" cy="9793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3699641" y="5791200"/>
            <a:ext cx="4330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Footer – </a:t>
            </a:r>
            <a:r>
              <a:rPr lang="en-GB" dirty="0" err="1" smtClean="0"/>
              <a:t>Centered</a:t>
            </a:r>
            <a:r>
              <a:rPr lang="en-GB" dirty="0" smtClean="0"/>
              <a:t>, 12px, Italic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914398" y="3341487"/>
            <a:ext cx="105418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Festival picture covering the whole page between &lt;header&gt; and &lt;footer&gt;. </a:t>
            </a:r>
            <a:r>
              <a:rPr lang="en-GB" dirty="0"/>
              <a:t> </a:t>
            </a:r>
          </a:p>
          <a:p>
            <a:pPr algn="ctr"/>
            <a:r>
              <a:rPr lang="en-GB" dirty="0" smtClean="0"/>
              <a:t>Festival name with countdown in the middle of image.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3899337" y="42417"/>
            <a:ext cx="4183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Index.html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65734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41131" y="472966"/>
            <a:ext cx="11088413" cy="14012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-178675" y="757892"/>
            <a:ext cx="574915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                           </a:t>
            </a:r>
            <a:r>
              <a:rPr lang="en-GB" sz="2800" dirty="0" smtClean="0"/>
              <a:t>DANK FESTIVALS </a:t>
            </a:r>
          </a:p>
          <a:p>
            <a:r>
              <a:rPr lang="en-GB" sz="2800" dirty="0"/>
              <a:t>	 </a:t>
            </a:r>
            <a:r>
              <a:rPr lang="en-GB" sz="2800" dirty="0" smtClean="0"/>
              <a:t>            </a:t>
            </a:r>
            <a:r>
              <a:rPr lang="en-GB" sz="1200" dirty="0" smtClean="0"/>
              <a:t>H1, 30px, </a:t>
            </a:r>
            <a:r>
              <a:rPr lang="en-GB" sz="1200" dirty="0" err="1" smtClean="0"/>
              <a:t>Lato</a:t>
            </a:r>
            <a:r>
              <a:rPr lang="en-GB" sz="1200" dirty="0" smtClean="0"/>
              <a:t> Regular</a:t>
            </a:r>
            <a:endParaRPr lang="en-GB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5990896" y="911780"/>
            <a:ext cx="479271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Home | Acts | Ticket Prices | Contact | Facilities</a:t>
            </a:r>
          </a:p>
          <a:p>
            <a:r>
              <a:rPr lang="en-GB" sz="1200" dirty="0" smtClean="0"/>
              <a:t>	                     Navigation bar</a:t>
            </a:r>
            <a:endParaRPr lang="en-GB" sz="1200" dirty="0"/>
          </a:p>
        </p:txBody>
      </p:sp>
      <p:sp>
        <p:nvSpPr>
          <p:cNvPr id="10" name="Rectangle 9"/>
          <p:cNvSpPr/>
          <p:nvPr/>
        </p:nvSpPr>
        <p:spPr>
          <a:xfrm>
            <a:off x="641130" y="5526557"/>
            <a:ext cx="11088413" cy="9793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3699641" y="5791200"/>
            <a:ext cx="4330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Footer – </a:t>
            </a:r>
            <a:r>
              <a:rPr lang="en-GB" dirty="0" err="1" smtClean="0"/>
              <a:t>Centered</a:t>
            </a:r>
            <a:r>
              <a:rPr lang="en-GB" dirty="0" smtClean="0"/>
              <a:t>, 12px, Italic</a:t>
            </a:r>
            <a:endParaRPr lang="en-GB" dirty="0"/>
          </a:p>
        </p:txBody>
      </p:sp>
      <p:sp>
        <p:nvSpPr>
          <p:cNvPr id="13" name="Rectangle 12"/>
          <p:cNvSpPr/>
          <p:nvPr/>
        </p:nvSpPr>
        <p:spPr>
          <a:xfrm>
            <a:off x="641130" y="2058878"/>
            <a:ext cx="11088413" cy="33054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3899337" y="42417"/>
            <a:ext cx="4183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Acts.html</a:t>
            </a:r>
            <a:endParaRPr lang="en-GB" dirty="0"/>
          </a:p>
        </p:txBody>
      </p:sp>
      <p:sp>
        <p:nvSpPr>
          <p:cNvPr id="15" name="TextBox 14"/>
          <p:cNvSpPr txBox="1"/>
          <p:nvPr/>
        </p:nvSpPr>
        <p:spPr>
          <a:xfrm>
            <a:off x="-315311" y="2221090"/>
            <a:ext cx="6737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           Dank Festival | Performers </a:t>
            </a:r>
            <a:r>
              <a:rPr lang="en-GB" sz="1200" dirty="0" smtClean="0"/>
              <a:t>20px,h2</a:t>
            </a:r>
            <a:endParaRPr lang="en-GB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2007476" y="3608051"/>
            <a:ext cx="10026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List of performers that day in a table with the times of the performance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76270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99337" y="42417"/>
            <a:ext cx="4183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Ticket prices .html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641131" y="504497"/>
            <a:ext cx="11088413" cy="13697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-178675" y="757892"/>
            <a:ext cx="574915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                           </a:t>
            </a:r>
            <a:r>
              <a:rPr lang="en-GB" sz="2800" dirty="0" smtClean="0"/>
              <a:t>DANK FESTIVALS </a:t>
            </a:r>
          </a:p>
          <a:p>
            <a:r>
              <a:rPr lang="en-GB" sz="2800" dirty="0"/>
              <a:t>	 </a:t>
            </a:r>
            <a:r>
              <a:rPr lang="en-GB" sz="2800" dirty="0" smtClean="0"/>
              <a:t>            </a:t>
            </a:r>
            <a:r>
              <a:rPr lang="en-GB" sz="1200" dirty="0" smtClean="0"/>
              <a:t>H1, 30px, </a:t>
            </a:r>
            <a:r>
              <a:rPr lang="en-GB" sz="1200" dirty="0" err="1" smtClean="0"/>
              <a:t>Lato</a:t>
            </a:r>
            <a:r>
              <a:rPr lang="en-GB" sz="1200" dirty="0" smtClean="0"/>
              <a:t> Regular</a:t>
            </a:r>
            <a:endParaRPr lang="en-GB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5990896" y="911780"/>
            <a:ext cx="479271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Home | Acts | Ticket Prices | Contact | Facilities</a:t>
            </a:r>
          </a:p>
          <a:p>
            <a:r>
              <a:rPr lang="en-GB" sz="1200" dirty="0" smtClean="0"/>
              <a:t>	                     Navigation bar</a:t>
            </a:r>
            <a:endParaRPr lang="en-GB" sz="1200" dirty="0"/>
          </a:p>
        </p:txBody>
      </p:sp>
      <p:sp>
        <p:nvSpPr>
          <p:cNvPr id="8" name="Rectangle 7"/>
          <p:cNvSpPr/>
          <p:nvPr/>
        </p:nvSpPr>
        <p:spPr>
          <a:xfrm>
            <a:off x="641130" y="5526557"/>
            <a:ext cx="11088413" cy="9793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3699641" y="5791200"/>
            <a:ext cx="4330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Footer – </a:t>
            </a:r>
            <a:r>
              <a:rPr lang="en-GB" dirty="0" err="1" smtClean="0"/>
              <a:t>Centered</a:t>
            </a:r>
            <a:r>
              <a:rPr lang="en-GB" dirty="0" smtClean="0"/>
              <a:t>, 12px, Italic</a:t>
            </a:r>
            <a:endParaRPr lang="en-GB" dirty="0"/>
          </a:p>
        </p:txBody>
      </p:sp>
      <p:sp>
        <p:nvSpPr>
          <p:cNvPr id="10" name="Rectangle 9"/>
          <p:cNvSpPr/>
          <p:nvPr/>
        </p:nvSpPr>
        <p:spPr>
          <a:xfrm>
            <a:off x="641130" y="2058878"/>
            <a:ext cx="11088413" cy="33054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-315311" y="2221090"/>
            <a:ext cx="6737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           Dank Festival | Ticket Prices </a:t>
            </a:r>
            <a:r>
              <a:rPr lang="en-GB" sz="1200" dirty="0" smtClean="0"/>
              <a:t>20px,h2</a:t>
            </a:r>
            <a:endParaRPr lang="en-GB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2007476" y="3608051"/>
            <a:ext cx="1002686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List of prices for each Adult/ child / student/ baby and the parking all inside a table</a:t>
            </a:r>
          </a:p>
          <a:p>
            <a:r>
              <a:rPr lang="en-GB" sz="1200" dirty="0" smtClean="0"/>
              <a:t>Paragraph, </a:t>
            </a:r>
            <a:r>
              <a:rPr lang="en-GB" sz="1200" dirty="0" err="1" smtClean="0"/>
              <a:t>Lato</a:t>
            </a:r>
            <a:r>
              <a:rPr lang="en-GB" sz="1200" dirty="0" smtClean="0"/>
              <a:t> regular , 12px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1625393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99337" y="42417"/>
            <a:ext cx="4183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Contact.html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641131" y="504497"/>
            <a:ext cx="11088413" cy="13697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-178675" y="757892"/>
            <a:ext cx="574915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                           </a:t>
            </a:r>
            <a:r>
              <a:rPr lang="en-GB" sz="2800" dirty="0" smtClean="0"/>
              <a:t>DANK FESTIVALS </a:t>
            </a:r>
          </a:p>
          <a:p>
            <a:r>
              <a:rPr lang="en-GB" sz="2800" dirty="0"/>
              <a:t>	 </a:t>
            </a:r>
            <a:r>
              <a:rPr lang="en-GB" sz="2800" dirty="0" smtClean="0"/>
              <a:t>            </a:t>
            </a:r>
            <a:r>
              <a:rPr lang="en-GB" sz="1200" dirty="0" smtClean="0"/>
              <a:t>H1, 30px, </a:t>
            </a:r>
            <a:r>
              <a:rPr lang="en-GB" sz="1200" dirty="0" err="1" smtClean="0"/>
              <a:t>Lato</a:t>
            </a:r>
            <a:r>
              <a:rPr lang="en-GB" sz="1200" dirty="0" smtClean="0"/>
              <a:t> Regular</a:t>
            </a:r>
            <a:endParaRPr lang="en-GB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5990896" y="911780"/>
            <a:ext cx="479271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Home | Acts | Ticket Prices | Contact | Facilities</a:t>
            </a:r>
          </a:p>
          <a:p>
            <a:r>
              <a:rPr lang="en-GB" sz="1200" dirty="0" smtClean="0"/>
              <a:t>	                     Navigation bar</a:t>
            </a:r>
            <a:endParaRPr lang="en-GB" sz="1200" dirty="0"/>
          </a:p>
        </p:txBody>
      </p:sp>
      <p:sp>
        <p:nvSpPr>
          <p:cNvPr id="8" name="Rectangle 7"/>
          <p:cNvSpPr/>
          <p:nvPr/>
        </p:nvSpPr>
        <p:spPr>
          <a:xfrm>
            <a:off x="641130" y="5526557"/>
            <a:ext cx="11088413" cy="9793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3699641" y="5791200"/>
            <a:ext cx="4330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Footer – </a:t>
            </a:r>
            <a:r>
              <a:rPr lang="en-GB" dirty="0" err="1" smtClean="0"/>
              <a:t>Centered</a:t>
            </a:r>
            <a:r>
              <a:rPr lang="en-GB" dirty="0" smtClean="0"/>
              <a:t>, 12px, Italic</a:t>
            </a:r>
            <a:endParaRPr lang="en-GB" dirty="0"/>
          </a:p>
        </p:txBody>
      </p:sp>
      <p:sp>
        <p:nvSpPr>
          <p:cNvPr id="10" name="Rectangle 9"/>
          <p:cNvSpPr/>
          <p:nvPr/>
        </p:nvSpPr>
        <p:spPr>
          <a:xfrm>
            <a:off x="641130" y="2058878"/>
            <a:ext cx="11088413" cy="33054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-315311" y="2286627"/>
            <a:ext cx="6737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 Dank Festival | Contact us  </a:t>
            </a:r>
            <a:r>
              <a:rPr lang="en-GB" sz="1200" dirty="0"/>
              <a:t>20px,h2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702674" y="2788280"/>
            <a:ext cx="100268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List of Contact methods to communicate with the DANK Team. </a:t>
            </a:r>
            <a:r>
              <a:rPr lang="en-GB" sz="1200" dirty="0" smtClean="0"/>
              <a:t>Paragraph, </a:t>
            </a:r>
            <a:r>
              <a:rPr lang="en-GB" sz="1200" dirty="0" err="1" smtClean="0"/>
              <a:t>Lato</a:t>
            </a:r>
            <a:r>
              <a:rPr lang="en-GB" sz="1200" dirty="0" smtClean="0"/>
              <a:t> regular , 12px</a:t>
            </a:r>
          </a:p>
          <a:p>
            <a:r>
              <a:rPr lang="en-GB" dirty="0" smtClean="0"/>
              <a:t>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-457200" y="3468950"/>
            <a:ext cx="673713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   </a:t>
            </a:r>
            <a:r>
              <a:rPr lang="en-GB" dirty="0"/>
              <a:t>Dank Festival | </a:t>
            </a:r>
            <a:r>
              <a:rPr lang="en-GB" dirty="0" smtClean="0"/>
              <a:t>Locations </a:t>
            </a:r>
            <a:r>
              <a:rPr lang="en-GB" sz="1200" dirty="0" smtClean="0"/>
              <a:t>20px,h2</a:t>
            </a:r>
          </a:p>
          <a:p>
            <a:pPr algn="ctr"/>
            <a:endParaRPr lang="en-GB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1618593" y="4141417"/>
            <a:ext cx="100268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List of locations with the date and time to the festival and an image</a:t>
            </a:r>
            <a:endParaRPr lang="en-GB" sz="1200" dirty="0" smtClean="0"/>
          </a:p>
          <a:p>
            <a:r>
              <a:rPr lang="en-GB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20418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99337" y="42417"/>
            <a:ext cx="4183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Facilities.html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641131" y="504497"/>
            <a:ext cx="11088413" cy="13697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-178675" y="757892"/>
            <a:ext cx="574915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                           </a:t>
            </a:r>
            <a:r>
              <a:rPr lang="en-GB" sz="2800" dirty="0" smtClean="0"/>
              <a:t>DANK FESTIVALS </a:t>
            </a:r>
          </a:p>
          <a:p>
            <a:r>
              <a:rPr lang="en-GB" sz="2800" dirty="0"/>
              <a:t>	 </a:t>
            </a:r>
            <a:r>
              <a:rPr lang="en-GB" sz="2800" dirty="0" smtClean="0"/>
              <a:t>            </a:t>
            </a:r>
            <a:r>
              <a:rPr lang="en-GB" sz="1200" dirty="0" smtClean="0"/>
              <a:t>H1, 30px, </a:t>
            </a:r>
            <a:r>
              <a:rPr lang="en-GB" sz="1200" dirty="0" err="1" smtClean="0"/>
              <a:t>Lato</a:t>
            </a:r>
            <a:r>
              <a:rPr lang="en-GB" sz="1200" dirty="0" smtClean="0"/>
              <a:t> Regular</a:t>
            </a:r>
            <a:endParaRPr lang="en-GB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5990896" y="911780"/>
            <a:ext cx="479271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Home | Acts | Ticket Prices | Contact | Facilities</a:t>
            </a:r>
          </a:p>
          <a:p>
            <a:r>
              <a:rPr lang="en-GB" sz="1200" dirty="0" smtClean="0"/>
              <a:t>	                     Navigation bar</a:t>
            </a:r>
            <a:endParaRPr lang="en-GB" sz="1200" dirty="0"/>
          </a:p>
        </p:txBody>
      </p:sp>
      <p:sp>
        <p:nvSpPr>
          <p:cNvPr id="8" name="Rectangle 7"/>
          <p:cNvSpPr/>
          <p:nvPr/>
        </p:nvSpPr>
        <p:spPr>
          <a:xfrm>
            <a:off x="641130" y="5526557"/>
            <a:ext cx="11088413" cy="9793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3699641" y="5791200"/>
            <a:ext cx="4330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Footer – </a:t>
            </a:r>
            <a:r>
              <a:rPr lang="en-GB" dirty="0" err="1" smtClean="0"/>
              <a:t>Centered</a:t>
            </a:r>
            <a:r>
              <a:rPr lang="en-GB" dirty="0" smtClean="0"/>
              <a:t>, 12px, Italic</a:t>
            </a:r>
            <a:endParaRPr lang="en-GB" dirty="0"/>
          </a:p>
        </p:txBody>
      </p:sp>
      <p:sp>
        <p:nvSpPr>
          <p:cNvPr id="10" name="Rectangle 9"/>
          <p:cNvSpPr/>
          <p:nvPr/>
        </p:nvSpPr>
        <p:spPr>
          <a:xfrm>
            <a:off x="641130" y="2058878"/>
            <a:ext cx="11088413" cy="33054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-315311" y="2286627"/>
            <a:ext cx="6737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 Dank Festival | </a:t>
            </a:r>
            <a:r>
              <a:rPr lang="en-GB" dirty="0" smtClean="0"/>
              <a:t>Facilities </a:t>
            </a:r>
            <a:r>
              <a:rPr lang="en-GB" sz="1200" dirty="0" smtClean="0"/>
              <a:t>20px,h2</a:t>
            </a:r>
            <a:endParaRPr lang="en-GB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1702674" y="2788280"/>
            <a:ext cx="100268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List of Facilities available onsite </a:t>
            </a:r>
            <a:r>
              <a:rPr lang="en-GB" sz="1200" dirty="0" smtClean="0"/>
              <a:t>Paragraph, </a:t>
            </a:r>
            <a:r>
              <a:rPr lang="en-GB" sz="1200" dirty="0" err="1" smtClean="0"/>
              <a:t>Lato</a:t>
            </a:r>
            <a:r>
              <a:rPr lang="en-GB" sz="1200" dirty="0" smtClean="0"/>
              <a:t> regular , 12px</a:t>
            </a:r>
          </a:p>
          <a:p>
            <a:r>
              <a:rPr lang="en-GB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15972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264</Words>
  <Application>Microsoft Office PowerPoint</Application>
  <PresentationFormat>Widescreen</PresentationFormat>
  <Paragraphs>54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Site Map – Website Navigation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Bedford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Straccia, Carmine</dc:creator>
  <cp:lastModifiedBy>Straccia, Carmine</cp:lastModifiedBy>
  <cp:revision>11</cp:revision>
  <dcterms:created xsi:type="dcterms:W3CDTF">2018-01-30T14:06:16Z</dcterms:created>
  <dcterms:modified xsi:type="dcterms:W3CDTF">2018-02-06T14:42:48Z</dcterms:modified>
</cp:coreProperties>
</file>