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000"/>
    <a:srgbClr val="7F5555"/>
    <a:srgbClr val="FD0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C1A55-02F1-4DA3-BCE6-ED0F0C43C91E}" v="642" dt="2024-02-29T22:24:38.807"/>
    <p1510:client id="{4D3F4B3B-3D8A-A92B-A623-D339261D85AF}" v="357" dt="2024-03-01T06:23:26.489"/>
    <p1510:client id="{60E6EBA8-469D-279F-8155-DCC16D2EAF2B}" v="80" dt="2024-03-01T05:06:49.066"/>
    <p1510:client id="{A8EA742A-CA6D-F8D1-EF99-1EC206233817}" v="410" dt="2024-02-29T19:29:25.874"/>
    <p1510:client id="{E6DB2FD8-E3FE-A0C6-613F-A0771A80F0C1}" v="94" dt="2024-03-01T01:08:28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E036F-BC73-4EE0-8F38-62F5C5EC4C5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D11C-C497-42BD-846C-5AC9C402C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Notes subject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0D11C-C497-42BD-846C-5AC9C402C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!! THIS SLIDE IS ONLY USED FOR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0D11C-C497-42BD-846C-5AC9C402C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0D11C-C497-42BD-846C-5AC9C402C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4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7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81449-DB3A-407D-8519-9A749AB14BE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F764-B7B4-42B6-A8F8-AB91DD0D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wallpaper 1920x1080 cards, combination, black full hd, hdtv, fhd,  1080p hd background">
            <a:extLst>
              <a:ext uri="{FF2B5EF4-FFF2-40B4-BE49-F238E27FC236}">
                <a16:creationId xmlns:a16="http://schemas.microsoft.com/office/drawing/2014/main" id="{7214F836-7DD4-C8AB-59C5-8CBE4511B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F1379B-D0CF-4F58-50DA-A47A771C20DD}"/>
              </a:ext>
            </a:extLst>
          </p:cNvPr>
          <p:cNvSpPr>
            <a:spLocks/>
          </p:cNvSpPr>
          <p:nvPr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rgbClr val="550000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6E580-6853-CC64-5491-FE35F024E19A}"/>
              </a:ext>
            </a:extLst>
          </p:cNvPr>
          <p:cNvSpPr txBox="1">
            <a:spLocks/>
          </p:cNvSpPr>
          <p:nvPr/>
        </p:nvSpPr>
        <p:spPr>
          <a:xfrm>
            <a:off x="0" y="2413337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Blackjack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747ED-6D02-76EF-4EED-D35CB4E59E33}"/>
              </a:ext>
            </a:extLst>
          </p:cNvPr>
          <p:cNvSpPr txBox="1"/>
          <p:nvPr/>
        </p:nvSpPr>
        <p:spPr>
          <a:xfrm>
            <a:off x="0" y="3415192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Colton, </a:t>
            </a:r>
            <a:r>
              <a:rPr lang="en-US" sz="2200" err="1"/>
              <a:t>Bahaa</a:t>
            </a:r>
            <a:r>
              <a:rPr lang="en-US" sz="2200"/>
              <a:t>, Gavin, </a:t>
            </a:r>
            <a:r>
              <a:rPr lang="en-US" sz="2200" err="1"/>
              <a:t>Khai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6487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2777-25E6-3848-9AD3-7ED487079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wallpaper 1920x1080 cards, combination, black full hd, hdtv, fhd,  1080p hd background">
            <a:extLst>
              <a:ext uri="{FF2B5EF4-FFF2-40B4-BE49-F238E27FC236}">
                <a16:creationId xmlns:a16="http://schemas.microsoft.com/office/drawing/2014/main" id="{433F3DC8-EDBE-1D68-1C5C-CE7798250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1EDF30-DAD3-BCFD-8480-BFCAAA4A3FD2}"/>
              </a:ext>
            </a:extLst>
          </p:cNvPr>
          <p:cNvSpPr>
            <a:spLocks/>
          </p:cNvSpPr>
          <p:nvPr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rgbClr val="550000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B14B1-CCB8-7617-9253-D4081825D3C4}"/>
              </a:ext>
            </a:extLst>
          </p:cNvPr>
          <p:cNvSpPr txBox="1">
            <a:spLocks/>
          </p:cNvSpPr>
          <p:nvPr/>
        </p:nvSpPr>
        <p:spPr>
          <a:xfrm>
            <a:off x="0" y="2413337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Blackjack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43369-EA1A-FB25-A36B-AD6857D52537}"/>
              </a:ext>
            </a:extLst>
          </p:cNvPr>
          <p:cNvSpPr txBox="1"/>
          <p:nvPr/>
        </p:nvSpPr>
        <p:spPr>
          <a:xfrm>
            <a:off x="0" y="3415192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Colton, </a:t>
            </a:r>
            <a:r>
              <a:rPr lang="en-US" sz="2200" err="1"/>
              <a:t>Bahaa</a:t>
            </a:r>
            <a:r>
              <a:rPr lang="en-US" sz="2200"/>
              <a:t>, Gavin, </a:t>
            </a:r>
            <a:r>
              <a:rPr lang="en-US" sz="2200" err="1"/>
              <a:t>Khai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7966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2825 -0.00208 " pathEditMode="fixed" rAng="0" ptsTypes="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-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build="allAtOnce"/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03EBF7-A4A6-7B7B-B188-EFBF7B189ECB}"/>
              </a:ext>
            </a:extLst>
          </p:cNvPr>
          <p:cNvSpPr/>
          <p:nvPr/>
        </p:nvSpPr>
        <p:spPr>
          <a:xfrm>
            <a:off x="-1" y="0"/>
            <a:ext cx="3044952" cy="6858000"/>
          </a:xfrm>
          <a:prstGeom prst="rect">
            <a:avLst/>
          </a:prstGeom>
          <a:solidFill>
            <a:srgbClr val="5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3EF1D-5674-DA0C-5FD6-EBCB1F90AFA7}"/>
              </a:ext>
            </a:extLst>
          </p:cNvPr>
          <p:cNvSpPr txBox="1"/>
          <p:nvPr/>
        </p:nvSpPr>
        <p:spPr>
          <a:xfrm>
            <a:off x="-1" y="475376"/>
            <a:ext cx="304495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78A3B-4532-D037-4F9D-3742C8FBA232}"/>
              </a:ext>
            </a:extLst>
          </p:cNvPr>
          <p:cNvSpPr txBox="1"/>
          <p:nvPr/>
        </p:nvSpPr>
        <p:spPr>
          <a:xfrm>
            <a:off x="-2" y="1862419"/>
            <a:ext cx="3044951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200" dirty="0"/>
              <a:t>Seems like a higher-level class diagram</a:t>
            </a:r>
            <a:endParaRPr lang="en-US" sz="220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200" dirty="0">
                <a:ea typeface="Calibri"/>
                <a:cs typeface="Calibri"/>
              </a:rPr>
              <a:t>Limiting the feature set down to just the game (Omitting networking/login features)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23712-139D-5618-D302-A47E7FD4943B}"/>
              </a:ext>
            </a:extLst>
          </p:cNvPr>
          <p:cNvSpPr txBox="1"/>
          <p:nvPr/>
        </p:nvSpPr>
        <p:spPr>
          <a:xfrm>
            <a:off x="5660278" y="3244334"/>
            <a:ext cx="368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(insert Domain Model Diagram Here)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9D48A6-D5DB-9A06-FD3E-38A64D94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252" y="0"/>
            <a:ext cx="8824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03EBF7-A4A6-7B7B-B188-EFBF7B189ECB}"/>
              </a:ext>
            </a:extLst>
          </p:cNvPr>
          <p:cNvSpPr/>
          <p:nvPr/>
        </p:nvSpPr>
        <p:spPr>
          <a:xfrm>
            <a:off x="-1" y="0"/>
            <a:ext cx="3044952" cy="6858000"/>
          </a:xfrm>
          <a:prstGeom prst="rect">
            <a:avLst/>
          </a:prstGeom>
          <a:solidFill>
            <a:srgbClr val="5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3EF1D-5674-DA0C-5FD6-EBCB1F90AFA7}"/>
              </a:ext>
            </a:extLst>
          </p:cNvPr>
          <p:cNvSpPr txBox="1"/>
          <p:nvPr/>
        </p:nvSpPr>
        <p:spPr>
          <a:xfrm>
            <a:off x="0" y="469240"/>
            <a:ext cx="304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D1A0A-8BEC-4A62-ED12-28243C3A348B}"/>
              </a:ext>
            </a:extLst>
          </p:cNvPr>
          <p:cNvSpPr txBox="1"/>
          <p:nvPr/>
        </p:nvSpPr>
        <p:spPr>
          <a:xfrm>
            <a:off x="0" y="1853348"/>
            <a:ext cx="3044951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200" dirty="0">
                <a:ea typeface="Calibri"/>
                <a:cs typeface="Calibri"/>
              </a:rPr>
              <a:t>More detailed than Domain model diagram</a:t>
            </a:r>
          </a:p>
          <a:p>
            <a:pPr marL="457200" indent="-457200">
              <a:buFont typeface="Calibri"/>
              <a:buChar char="-"/>
            </a:pPr>
            <a:r>
              <a:rPr lang="en-US" sz="2200" dirty="0">
                <a:ea typeface="Calibri"/>
                <a:cs typeface="Calibri"/>
              </a:rPr>
              <a:t>Includes member type and protections</a:t>
            </a:r>
          </a:p>
          <a:p>
            <a:pPr marL="457200" indent="-457200">
              <a:buFont typeface="Calibri"/>
              <a:buChar char="-"/>
            </a:pPr>
            <a:r>
              <a:rPr lang="en-US" sz="2200" dirty="0">
                <a:ea typeface="Calibri"/>
                <a:cs typeface="Calibri"/>
              </a:rPr>
              <a:t>Includes operation types and protections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6C59595-FE31-B22D-C06F-08848E26E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418267"/>
              </p:ext>
            </p:extLst>
          </p:nvPr>
        </p:nvGraphicFramePr>
        <p:xfrm>
          <a:off x="4249458" y="216038"/>
          <a:ext cx="7658399" cy="1146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096252" imgH="15125496" progId="Visio.Drawing.15">
                  <p:embed/>
                </p:oleObj>
              </mc:Choice>
              <mc:Fallback>
                <p:oleObj name="Visio" r:id="rId2" imgW="10096252" imgH="15125496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6C59595-FE31-B22D-C06F-08848E26E2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9458" y="216038"/>
                        <a:ext cx="7658399" cy="11469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96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03EBF7-A4A6-7B7B-B188-EFBF7B189ECB}"/>
              </a:ext>
            </a:extLst>
          </p:cNvPr>
          <p:cNvSpPr/>
          <p:nvPr/>
        </p:nvSpPr>
        <p:spPr>
          <a:xfrm>
            <a:off x="-1" y="0"/>
            <a:ext cx="3044952" cy="6858000"/>
          </a:xfrm>
          <a:prstGeom prst="rect">
            <a:avLst/>
          </a:prstGeom>
          <a:solidFill>
            <a:srgbClr val="5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7F76CA-8F0E-00D5-27AB-7DA2A070DF4D}"/>
              </a:ext>
            </a:extLst>
          </p:cNvPr>
          <p:cNvSpPr/>
          <p:nvPr/>
        </p:nvSpPr>
        <p:spPr>
          <a:xfrm>
            <a:off x="5497860" y="211914"/>
            <a:ext cx="4295913" cy="6438347"/>
          </a:xfrm>
          <a:prstGeom prst="roundRect">
            <a:avLst/>
          </a:prstGeom>
          <a:solidFill>
            <a:srgbClr val="55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pic>
        <p:nvPicPr>
          <p:cNvPr id="8" name="Picture 7" descr="A person drinking from a glass&#10;&#10;Description automatically generated">
            <a:extLst>
              <a:ext uri="{FF2B5EF4-FFF2-40B4-BE49-F238E27FC236}">
                <a16:creationId xmlns:a16="http://schemas.microsoft.com/office/drawing/2014/main" id="{0945BBDA-5BCD-D75A-F40F-CBBDD58B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75" y="1592470"/>
            <a:ext cx="1726459" cy="2403060"/>
          </a:xfrm>
          <a:prstGeom prst="rect">
            <a:avLst/>
          </a:prstGeom>
        </p:spPr>
      </p:pic>
      <p:pic>
        <p:nvPicPr>
          <p:cNvPr id="9" name="Picture 8" descr="A person in a vest and bow tie&#10;&#10;Description automatically generated">
            <a:extLst>
              <a:ext uri="{FF2B5EF4-FFF2-40B4-BE49-F238E27FC236}">
                <a16:creationId xmlns:a16="http://schemas.microsoft.com/office/drawing/2014/main" id="{AC21CC5E-0F75-E518-E783-588AB262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922" y="1548295"/>
            <a:ext cx="1565199" cy="2082801"/>
          </a:xfrm>
          <a:prstGeom prst="rect">
            <a:avLst/>
          </a:prstGeom>
        </p:spPr>
      </p:pic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E5519D1-C26C-BA54-242E-065B6338C09B}"/>
              </a:ext>
            </a:extLst>
          </p:cNvPr>
          <p:cNvSpPr/>
          <p:nvPr/>
        </p:nvSpPr>
        <p:spPr>
          <a:xfrm>
            <a:off x="3350352" y="4152945"/>
            <a:ext cx="1844260" cy="55217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>
                <a:cs typeface="Calibri"/>
              </a:rPr>
              <a:t>Customer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89B8A4A7-3E9E-7BE3-C821-7B67CB1E1D72}"/>
              </a:ext>
            </a:extLst>
          </p:cNvPr>
          <p:cNvSpPr/>
          <p:nvPr/>
        </p:nvSpPr>
        <p:spPr>
          <a:xfrm>
            <a:off x="10153135" y="4053554"/>
            <a:ext cx="1512954" cy="563216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cs typeface="Calibri"/>
              </a:rPr>
              <a:t>Dealer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9110E2-0026-2224-1E9A-D86715112D15}"/>
              </a:ext>
            </a:extLst>
          </p:cNvPr>
          <p:cNvSpPr/>
          <p:nvPr/>
        </p:nvSpPr>
        <p:spPr>
          <a:xfrm>
            <a:off x="6798902" y="520237"/>
            <a:ext cx="1744869" cy="81721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"/>
              </a:rPr>
              <a:t>Bet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27A058-6015-9CA8-A90A-B838F793B23F}"/>
              </a:ext>
            </a:extLst>
          </p:cNvPr>
          <p:cNvSpPr/>
          <p:nvPr/>
        </p:nvSpPr>
        <p:spPr>
          <a:xfrm>
            <a:off x="6798902" y="1712932"/>
            <a:ext cx="1744869" cy="81721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Calibri"/>
              </a:rPr>
              <a:t>Cards Dealt</a:t>
            </a:r>
            <a:endParaRPr lang="en-US" sz="24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F15C85-382E-AD00-BE30-969D666F83A0}"/>
              </a:ext>
            </a:extLst>
          </p:cNvPr>
          <p:cNvSpPr/>
          <p:nvPr/>
        </p:nvSpPr>
        <p:spPr>
          <a:xfrm>
            <a:off x="6798902" y="4153541"/>
            <a:ext cx="1744869" cy="8172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"/>
              </a:rPr>
              <a:t>Flip Cards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466E7D-63F2-C999-CAC0-106F714641D7}"/>
              </a:ext>
            </a:extLst>
          </p:cNvPr>
          <p:cNvSpPr/>
          <p:nvPr/>
        </p:nvSpPr>
        <p:spPr>
          <a:xfrm>
            <a:off x="6798901" y="2905627"/>
            <a:ext cx="1744869" cy="81721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Calibri"/>
              </a:rPr>
              <a:t>Hit/Stay</a:t>
            </a:r>
            <a:endParaRPr lang="en-US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333881-A766-3843-5580-021DCFF83059}"/>
              </a:ext>
            </a:extLst>
          </p:cNvPr>
          <p:cNvSpPr/>
          <p:nvPr/>
        </p:nvSpPr>
        <p:spPr>
          <a:xfrm>
            <a:off x="6357162" y="5368324"/>
            <a:ext cx="2573129" cy="9386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"/>
              </a:rPr>
              <a:t>Leave/Go Again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B686E9-9E4E-BFE8-C599-BD0797A2EE41}"/>
              </a:ext>
            </a:extLst>
          </p:cNvPr>
          <p:cNvCxnSpPr/>
          <p:nvPr/>
        </p:nvCxnSpPr>
        <p:spPr>
          <a:xfrm flipV="1">
            <a:off x="5196372" y="970030"/>
            <a:ext cx="1610137" cy="3458819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8412D9-D1E9-CD95-177F-A7B7E1FEBF7B}"/>
              </a:ext>
            </a:extLst>
          </p:cNvPr>
          <p:cNvCxnSpPr/>
          <p:nvPr/>
        </p:nvCxnSpPr>
        <p:spPr>
          <a:xfrm flipV="1">
            <a:off x="5195681" y="3321601"/>
            <a:ext cx="1599095" cy="1095513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CC9BB6-DAE4-A0E7-526C-9137687DF4D5}"/>
              </a:ext>
            </a:extLst>
          </p:cNvPr>
          <p:cNvCxnSpPr/>
          <p:nvPr/>
        </p:nvCxnSpPr>
        <p:spPr>
          <a:xfrm>
            <a:off x="5194301" y="4426777"/>
            <a:ext cx="1157355" cy="141135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FA03F7-9724-5BD9-5131-BE9F3EDFE3E5}"/>
              </a:ext>
            </a:extLst>
          </p:cNvPr>
          <p:cNvCxnSpPr/>
          <p:nvPr/>
        </p:nvCxnSpPr>
        <p:spPr>
          <a:xfrm flipV="1">
            <a:off x="8936657" y="5847795"/>
            <a:ext cx="251792" cy="2211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8F292C-AEA4-23E2-F1F0-8F2BC3E59932}"/>
              </a:ext>
            </a:extLst>
          </p:cNvPr>
          <p:cNvCxnSpPr/>
          <p:nvPr/>
        </p:nvCxnSpPr>
        <p:spPr>
          <a:xfrm flipH="1" flipV="1">
            <a:off x="9153939" y="932069"/>
            <a:ext cx="24295" cy="4927600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0C2089-486F-A68A-D874-3EBD9C3AAE4B}"/>
              </a:ext>
            </a:extLst>
          </p:cNvPr>
          <p:cNvCxnSpPr/>
          <p:nvPr/>
        </p:nvCxnSpPr>
        <p:spPr>
          <a:xfrm flipH="1">
            <a:off x="8545856" y="933588"/>
            <a:ext cx="609601" cy="88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6921D7-D650-79ED-8743-1229073DF1F9}"/>
              </a:ext>
            </a:extLst>
          </p:cNvPr>
          <p:cNvCxnSpPr/>
          <p:nvPr/>
        </p:nvCxnSpPr>
        <p:spPr>
          <a:xfrm flipH="1">
            <a:off x="7672732" y="1330464"/>
            <a:ext cx="2210" cy="384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6FF254-317A-AA7B-C563-ABA076FA33F7}"/>
              </a:ext>
            </a:extLst>
          </p:cNvPr>
          <p:cNvCxnSpPr>
            <a:cxnSpLocks/>
          </p:cNvCxnSpPr>
          <p:nvPr/>
        </p:nvCxnSpPr>
        <p:spPr>
          <a:xfrm flipH="1">
            <a:off x="7672732" y="2534203"/>
            <a:ext cx="2210" cy="384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E0AA68-6B0A-A4A9-7684-DE0554A1BC41}"/>
              </a:ext>
            </a:extLst>
          </p:cNvPr>
          <p:cNvCxnSpPr>
            <a:cxnSpLocks/>
          </p:cNvCxnSpPr>
          <p:nvPr/>
        </p:nvCxnSpPr>
        <p:spPr>
          <a:xfrm flipH="1">
            <a:off x="7672732" y="3715855"/>
            <a:ext cx="2210" cy="439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6232D1-44B3-6947-CD56-B0C6EEF58AA8}"/>
              </a:ext>
            </a:extLst>
          </p:cNvPr>
          <p:cNvCxnSpPr>
            <a:cxnSpLocks/>
          </p:cNvCxnSpPr>
          <p:nvPr/>
        </p:nvCxnSpPr>
        <p:spPr>
          <a:xfrm flipH="1">
            <a:off x="7672731" y="4963768"/>
            <a:ext cx="2210" cy="395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5BEB8E7-4CF4-79B2-FD62-75590957B016}"/>
              </a:ext>
            </a:extLst>
          </p:cNvPr>
          <p:cNvCxnSpPr/>
          <p:nvPr/>
        </p:nvCxnSpPr>
        <p:spPr>
          <a:xfrm flipH="1" flipV="1">
            <a:off x="8522391" y="2111650"/>
            <a:ext cx="1636643" cy="2221948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B96F214-C3D6-3304-7A63-73F4A422A3C8}"/>
              </a:ext>
            </a:extLst>
          </p:cNvPr>
          <p:cNvCxnSpPr/>
          <p:nvPr/>
        </p:nvCxnSpPr>
        <p:spPr>
          <a:xfrm flipH="1">
            <a:off x="8532742" y="4321865"/>
            <a:ext cx="1614558" cy="240747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8E23B-F47D-BAEC-9FE7-EFD040BBD2C5}"/>
              </a:ext>
            </a:extLst>
          </p:cNvPr>
          <p:cNvSpPr txBox="1"/>
          <p:nvPr/>
        </p:nvSpPr>
        <p:spPr>
          <a:xfrm>
            <a:off x="0" y="469240"/>
            <a:ext cx="3044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Use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63CA5-21F9-BA0B-CB0D-55B8688077BE}"/>
              </a:ext>
            </a:extLst>
          </p:cNvPr>
          <p:cNvSpPr txBox="1"/>
          <p:nvPr/>
        </p:nvSpPr>
        <p:spPr>
          <a:xfrm>
            <a:off x="211667" y="1715765"/>
            <a:ext cx="263396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cs typeface="Calibri"/>
              </a:rPr>
              <a:t>- Loops for multiple plays.</a:t>
            </a:r>
          </a:p>
          <a:p>
            <a:r>
              <a:rPr lang="en-US" sz="2800" dirty="0">
                <a:cs typeface="Calibri"/>
              </a:rPr>
              <a:t>-Flip cards = Resolve of the game.</a:t>
            </a: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1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03EBF7-A4A6-7B7B-B188-EFBF7B189ECB}"/>
              </a:ext>
            </a:extLst>
          </p:cNvPr>
          <p:cNvSpPr/>
          <p:nvPr/>
        </p:nvSpPr>
        <p:spPr>
          <a:xfrm>
            <a:off x="-1" y="0"/>
            <a:ext cx="3044952" cy="6858000"/>
          </a:xfrm>
          <a:prstGeom prst="rect">
            <a:avLst/>
          </a:prstGeom>
          <a:solidFill>
            <a:srgbClr val="5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0B014-13AD-BB79-A9F1-08E4F5B0BF74}"/>
              </a:ext>
            </a:extLst>
          </p:cNvPr>
          <p:cNvSpPr txBox="1"/>
          <p:nvPr/>
        </p:nvSpPr>
        <p:spPr>
          <a:xfrm>
            <a:off x="0" y="1853348"/>
            <a:ext cx="3044951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- Different kind of flow of the loop.</a:t>
            </a:r>
          </a:p>
          <a:p>
            <a:r>
              <a:rPr lang="en-US" sz="2800" dirty="0"/>
              <a:t>- Table as a middle piece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2A0D5-BFFF-FC9E-50E4-7D701F99C461}"/>
              </a:ext>
            </a:extLst>
          </p:cNvPr>
          <p:cNvSpPr txBox="1"/>
          <p:nvPr/>
        </p:nvSpPr>
        <p:spPr>
          <a:xfrm>
            <a:off x="0" y="469240"/>
            <a:ext cx="30449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dirty="0"/>
              <a:t>Sequence </a:t>
            </a:r>
            <a:endParaRPr lang="en-US" sz="5400" dirty="0">
              <a:ea typeface="Calibri"/>
              <a:cs typeface="Calibri"/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D078B9E-0E38-B230-7023-3E098C05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70" y="214312"/>
            <a:ext cx="58578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3C7E58C767148B09DB7E49B0D6D77" ma:contentTypeVersion="11" ma:contentTypeDescription="Create a new document." ma:contentTypeScope="" ma:versionID="192b3dd27b3d0ddf7b1b73aacd0214fd">
  <xsd:schema xmlns:xsd="http://www.w3.org/2001/XMLSchema" xmlns:xs="http://www.w3.org/2001/XMLSchema" xmlns:p="http://schemas.microsoft.com/office/2006/metadata/properties" xmlns:ns3="31a49ce2-8924-4113-9c9d-5089afd99066" xmlns:ns4="bf61180b-3035-4169-a152-2aae7ab325fe" targetNamespace="http://schemas.microsoft.com/office/2006/metadata/properties" ma:root="true" ma:fieldsID="e617ee2ba759bdb7d7e0800bbef25b69" ns3:_="" ns4:_="">
    <xsd:import namespace="31a49ce2-8924-4113-9c9d-5089afd99066"/>
    <xsd:import namespace="bf61180b-3035-4169-a152-2aae7ab325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49ce2-8924-4113-9c9d-5089afd9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1180b-3035-4169-a152-2aae7ab325f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1a49ce2-8924-4113-9c9d-5089afd9906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A031AC-5ACC-425B-83EE-D474731B33EC}">
  <ds:schemaRefs>
    <ds:schemaRef ds:uri="31a49ce2-8924-4113-9c9d-5089afd99066"/>
    <ds:schemaRef ds:uri="bf61180b-3035-4169-a152-2aae7ab32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A44DDC6-5753-4FF8-8091-560D409D93F4}">
  <ds:schemaRefs>
    <ds:schemaRef ds:uri="http://schemas.microsoft.com/office/infopath/2007/PartnerControls"/>
    <ds:schemaRef ds:uri="http://schemas.openxmlformats.org/package/2006/metadata/core-properties"/>
    <ds:schemaRef ds:uri="31a49ce2-8924-4113-9c9d-5089afd99066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bf61180b-3035-4169-a152-2aae7ab325f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5FA63DF-9A64-45E4-AB32-8B0E530AAA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87</Words>
  <Application>Microsoft Office PowerPoint</Application>
  <PresentationFormat>Widescreen</PresentationFormat>
  <Paragraphs>27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staggs</dc:creator>
  <cp:lastModifiedBy>colton staggs</cp:lastModifiedBy>
  <cp:revision>96</cp:revision>
  <dcterms:created xsi:type="dcterms:W3CDTF">2024-02-26T19:32:45Z</dcterms:created>
  <dcterms:modified xsi:type="dcterms:W3CDTF">2024-03-01T06:27:26Z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0x010100E293C7E58C767148B09DB7E49B0D6D77</vt:lpwstr>
  </property>
</Properties>
</file>