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2" r:id="rId3"/>
    <p:sldId id="261" r:id="rId4"/>
    <p:sldId id="263" r:id="rId5"/>
    <p:sldId id="264" r:id="rId6"/>
    <p:sldId id="266" r:id="rId7"/>
    <p:sldId id="265" r:id="rId8"/>
    <p:sldId id="267" r:id="rId9"/>
    <p:sldId id="271" r:id="rId10"/>
    <p:sldId id="270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57903F"/>
    <a:srgbClr val="755906"/>
    <a:srgbClr val="336A66"/>
    <a:srgbClr val="344529"/>
    <a:srgbClr val="2B3922"/>
    <a:srgbClr val="2E3722"/>
    <a:srgbClr val="FCF7F1"/>
    <a:srgbClr val="B8D233"/>
    <a:srgbClr val="5CC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AA05DB-79E8-B247-E00C-E66BB4EDD4F3}" v="1045" dt="2024-02-22T15:03:31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atrick (Student)" userId="S::michael.patrick.2023@uni.strath.ac.uk::2f6a1756-fc8b-4f52-80f9-7517b22e004d" providerId="AD" clId="Web-{34AA05DB-79E8-B247-E00C-E66BB4EDD4F3}"/>
    <pc:docChg chg="addSld modSld sldOrd">
      <pc:chgData name="Michael Patrick (Student)" userId="S::michael.patrick.2023@uni.strath.ac.uk::2f6a1756-fc8b-4f52-80f9-7517b22e004d" providerId="AD" clId="Web-{34AA05DB-79E8-B247-E00C-E66BB4EDD4F3}" dt="2024-02-22T15:03:31.724" v="878"/>
      <pc:docMkLst>
        <pc:docMk/>
      </pc:docMkLst>
      <pc:sldChg chg="addSp delSp modSp">
        <pc:chgData name="Michael Patrick (Student)" userId="S::michael.patrick.2023@uni.strath.ac.uk::2f6a1756-fc8b-4f52-80f9-7517b22e004d" providerId="AD" clId="Web-{34AA05DB-79E8-B247-E00C-E66BB4EDD4F3}" dt="2024-02-22T13:16:15.605" v="356" actId="1076"/>
        <pc:sldMkLst>
          <pc:docMk/>
          <pc:sldMk cId="2584280759" sldId="257"/>
        </pc:sldMkLst>
        <pc:spChg chg="mod">
          <ac:chgData name="Michael Patrick (Student)" userId="S::michael.patrick.2023@uni.strath.ac.uk::2f6a1756-fc8b-4f52-80f9-7517b22e004d" providerId="AD" clId="Web-{34AA05DB-79E8-B247-E00C-E66BB4EDD4F3}" dt="2024-02-22T13:16:15.605" v="356" actId="1076"/>
          <ac:spMkLst>
            <pc:docMk/>
            <pc:sldMk cId="2584280759" sldId="257"/>
            <ac:spMk id="2" creationId="{18C3B467-088C-4F3D-A9A7-105C4E1E20CD}"/>
          </ac:spMkLst>
        </pc:spChg>
        <pc:spChg chg="mod">
          <ac:chgData name="Michael Patrick (Student)" userId="S::michael.patrick.2023@uni.strath.ac.uk::2f6a1756-fc8b-4f52-80f9-7517b22e004d" providerId="AD" clId="Web-{34AA05DB-79E8-B247-E00C-E66BB4EDD4F3}" dt="2024-02-22T13:08:30.388" v="328" actId="14100"/>
          <ac:spMkLst>
            <pc:docMk/>
            <pc:sldMk cId="2584280759" sldId="257"/>
            <ac:spMk id="3" creationId="{C8722DDC-8EEE-4A06-8DFE-B44871EAA2CF}"/>
          </ac:spMkLst>
        </pc:spChg>
        <pc:spChg chg="add del">
          <ac:chgData name="Michael Patrick (Student)" userId="S::michael.patrick.2023@uni.strath.ac.uk::2f6a1756-fc8b-4f52-80f9-7517b22e004d" providerId="AD" clId="Web-{34AA05DB-79E8-B247-E00C-E66BB4EDD4F3}" dt="2024-02-22T13:02:30.241" v="243"/>
          <ac:spMkLst>
            <pc:docMk/>
            <pc:sldMk cId="2584280759" sldId="257"/>
            <ac:spMk id="4" creationId="{92689610-7676-C5D3-D223-7BCF2754B041}"/>
          </ac:spMkLst>
        </pc:spChg>
        <pc:spChg chg="add del">
          <ac:chgData name="Michael Patrick (Student)" userId="S::michael.patrick.2023@uni.strath.ac.uk::2f6a1756-fc8b-4f52-80f9-7517b22e004d" providerId="AD" clId="Web-{34AA05DB-79E8-B247-E00C-E66BB4EDD4F3}" dt="2024-02-22T13:03:11.509" v="245"/>
          <ac:spMkLst>
            <pc:docMk/>
            <pc:sldMk cId="2584280759" sldId="257"/>
            <ac:spMk id="5" creationId="{FDDA0C94-A832-A6F1-906C-376DF9C30EA3}"/>
          </ac:spMkLst>
        </pc:spChg>
        <pc:spChg chg="add mod">
          <ac:chgData name="Michael Patrick (Student)" userId="S::michael.patrick.2023@uni.strath.ac.uk::2f6a1756-fc8b-4f52-80f9-7517b22e004d" providerId="AD" clId="Web-{34AA05DB-79E8-B247-E00C-E66BB4EDD4F3}" dt="2024-02-22T13:04:31.983" v="267" actId="14100"/>
          <ac:spMkLst>
            <pc:docMk/>
            <pc:sldMk cId="2584280759" sldId="257"/>
            <ac:spMk id="7" creationId="{8FF24480-4D51-1A43-23F0-B52FC3730FAF}"/>
          </ac:spMkLst>
        </pc:spChg>
        <pc:spChg chg="add mod">
          <ac:chgData name="Michael Patrick (Student)" userId="S::michael.patrick.2023@uni.strath.ac.uk::2f6a1756-fc8b-4f52-80f9-7517b22e004d" providerId="AD" clId="Web-{34AA05DB-79E8-B247-E00C-E66BB4EDD4F3}" dt="2024-02-22T13:09:19.376" v="338"/>
          <ac:spMkLst>
            <pc:docMk/>
            <pc:sldMk cId="2584280759" sldId="257"/>
            <ac:spMk id="8" creationId="{616B41E6-2EA9-4DFA-C305-A393B092123E}"/>
          </ac:spMkLst>
        </pc:spChg>
        <pc:spChg chg="add mod">
          <ac:chgData name="Michael Patrick (Student)" userId="S::michael.patrick.2023@uni.strath.ac.uk::2f6a1756-fc8b-4f52-80f9-7517b22e004d" providerId="AD" clId="Web-{34AA05DB-79E8-B247-E00C-E66BB4EDD4F3}" dt="2024-02-22T13:07:22.728" v="303" actId="1076"/>
          <ac:spMkLst>
            <pc:docMk/>
            <pc:sldMk cId="2584280759" sldId="257"/>
            <ac:spMk id="9" creationId="{0211423A-67AC-BDB3-A0F2-0783F34025BF}"/>
          </ac:spMkLst>
        </pc:spChg>
        <pc:spChg chg="add mod">
          <ac:chgData name="Michael Patrick (Student)" userId="S::michael.patrick.2023@uni.strath.ac.uk::2f6a1756-fc8b-4f52-80f9-7517b22e004d" providerId="AD" clId="Web-{34AA05DB-79E8-B247-E00C-E66BB4EDD4F3}" dt="2024-02-22T13:09:29.939" v="339"/>
          <ac:spMkLst>
            <pc:docMk/>
            <pc:sldMk cId="2584280759" sldId="257"/>
            <ac:spMk id="10" creationId="{9B2571BF-E2DA-AA9D-EDE4-1ED80B88B4CA}"/>
          </ac:spMkLst>
        </pc:spChg>
        <pc:spChg chg="add mod">
          <ac:chgData name="Michael Patrick (Student)" userId="S::michael.patrick.2023@uni.strath.ac.uk::2f6a1756-fc8b-4f52-80f9-7517b22e004d" providerId="AD" clId="Web-{34AA05DB-79E8-B247-E00C-E66BB4EDD4F3}" dt="2024-02-22T13:08:19.341" v="325" actId="20577"/>
          <ac:spMkLst>
            <pc:docMk/>
            <pc:sldMk cId="2584280759" sldId="257"/>
            <ac:spMk id="11" creationId="{51F8138A-0318-90FF-B786-213CA2F84DF9}"/>
          </ac:spMkLst>
        </pc:spChg>
        <pc:spChg chg="add mod">
          <ac:chgData name="Michael Patrick (Student)" userId="S::michael.patrick.2023@uni.strath.ac.uk::2f6a1756-fc8b-4f52-80f9-7517b22e004d" providerId="AD" clId="Web-{34AA05DB-79E8-B247-E00C-E66BB4EDD4F3}" dt="2024-02-22T13:10:14.895" v="340"/>
          <ac:spMkLst>
            <pc:docMk/>
            <pc:sldMk cId="2584280759" sldId="257"/>
            <ac:spMk id="12" creationId="{68C00AB8-E59F-7C3E-FB9A-FC042CE22185}"/>
          </ac:spMkLst>
        </pc:spChg>
        <pc:picChg chg="mod">
          <ac:chgData name="Michael Patrick (Student)" userId="S::michael.patrick.2023@uni.strath.ac.uk::2f6a1756-fc8b-4f52-80f9-7517b22e004d" providerId="AD" clId="Web-{34AA05DB-79E8-B247-E00C-E66BB4EDD4F3}" dt="2024-02-22T12:57:25.456" v="197" actId="14100"/>
          <ac:picMkLst>
            <pc:docMk/>
            <pc:sldMk cId="2584280759" sldId="257"/>
            <ac:picMk id="6" creationId="{8045422F-7258-40AC-BD2E-2469AA448922}"/>
          </ac:picMkLst>
        </pc:picChg>
      </pc:sldChg>
      <pc:sldChg chg="modSp">
        <pc:chgData name="Michael Patrick (Student)" userId="S::michael.patrick.2023@uni.strath.ac.uk::2f6a1756-fc8b-4f52-80f9-7517b22e004d" providerId="AD" clId="Web-{34AA05DB-79E8-B247-E00C-E66BB4EDD4F3}" dt="2024-02-22T11:52:54.306" v="48" actId="20577"/>
        <pc:sldMkLst>
          <pc:docMk/>
          <pc:sldMk cId="183243182" sldId="261"/>
        </pc:sldMkLst>
        <pc:spChg chg="mod">
          <ac:chgData name="Michael Patrick (Student)" userId="S::michael.patrick.2023@uni.strath.ac.uk::2f6a1756-fc8b-4f52-80f9-7517b22e004d" providerId="AD" clId="Web-{34AA05DB-79E8-B247-E00C-E66BB4EDD4F3}" dt="2024-02-22T11:52:54.306" v="48" actId="20577"/>
          <ac:spMkLst>
            <pc:docMk/>
            <pc:sldMk cId="183243182" sldId="261"/>
            <ac:spMk id="2" creationId="{7A4919D0-F177-4BBA-9A0B-DBA69E2ED764}"/>
          </ac:spMkLst>
        </pc:spChg>
        <pc:graphicFrameChg chg="modGraphic">
          <ac:chgData name="Michael Patrick (Student)" userId="S::michael.patrick.2023@uni.strath.ac.uk::2f6a1756-fc8b-4f52-80f9-7517b22e004d" providerId="AD" clId="Web-{34AA05DB-79E8-B247-E00C-E66BB4EDD4F3}" dt="2024-02-22T11:52:11.226" v="40" actId="20577"/>
          <ac:graphicFrameMkLst>
            <pc:docMk/>
            <pc:sldMk cId="183243182" sldId="261"/>
            <ac:graphicFrameMk id="5" creationId="{91DB1382-7276-49FA-9632-38D558F457E3}"/>
          </ac:graphicFrameMkLst>
        </pc:graphicFrameChg>
      </pc:sldChg>
      <pc:sldChg chg="modSp ord">
        <pc:chgData name="Michael Patrick (Student)" userId="S::michael.patrick.2023@uni.strath.ac.uk::2f6a1756-fc8b-4f52-80f9-7517b22e004d" providerId="AD" clId="Web-{34AA05DB-79E8-B247-E00C-E66BB4EDD4F3}" dt="2024-02-22T13:17:10.624" v="357"/>
        <pc:sldMkLst>
          <pc:docMk/>
          <pc:sldMk cId="1867818406" sldId="263"/>
        </pc:sldMkLst>
        <pc:spChg chg="mod">
          <ac:chgData name="Michael Patrick (Student)" userId="S::michael.patrick.2023@uni.strath.ac.uk::2f6a1756-fc8b-4f52-80f9-7517b22e004d" providerId="AD" clId="Web-{34AA05DB-79E8-B247-E00C-E66BB4EDD4F3}" dt="2024-02-22T12:49:47.881" v="169" actId="20577"/>
          <ac:spMkLst>
            <pc:docMk/>
            <pc:sldMk cId="1867818406" sldId="263"/>
            <ac:spMk id="7" creationId="{E2064276-29B2-27DE-D93F-E7DDB000174D}"/>
          </ac:spMkLst>
        </pc:spChg>
      </pc:sldChg>
      <pc:sldChg chg="modSp">
        <pc:chgData name="Michael Patrick (Student)" userId="S::michael.patrick.2023@uni.strath.ac.uk::2f6a1756-fc8b-4f52-80f9-7517b22e004d" providerId="AD" clId="Web-{34AA05DB-79E8-B247-E00C-E66BB4EDD4F3}" dt="2024-02-22T13:12:01.839" v="342" actId="20577"/>
        <pc:sldMkLst>
          <pc:docMk/>
          <pc:sldMk cId="1788947592" sldId="264"/>
        </pc:sldMkLst>
        <pc:spChg chg="mod">
          <ac:chgData name="Michael Patrick (Student)" userId="S::michael.patrick.2023@uni.strath.ac.uk::2f6a1756-fc8b-4f52-80f9-7517b22e004d" providerId="AD" clId="Web-{34AA05DB-79E8-B247-E00C-E66BB4EDD4F3}" dt="2024-02-22T13:12:01.839" v="342" actId="20577"/>
          <ac:spMkLst>
            <pc:docMk/>
            <pc:sldMk cId="1788947592" sldId="264"/>
            <ac:spMk id="2" creationId="{3FC6AAD9-4922-A3D6-9D1E-F47C1CA8F88F}"/>
          </ac:spMkLst>
        </pc:spChg>
      </pc:sldChg>
      <pc:sldChg chg="addSp delSp modSp new mod setBg modClrScheme setClrOvrMap chgLayout">
        <pc:chgData name="Michael Patrick (Student)" userId="S::michael.patrick.2023@uni.strath.ac.uk::2f6a1756-fc8b-4f52-80f9-7517b22e004d" providerId="AD" clId="Web-{34AA05DB-79E8-B247-E00C-E66BB4EDD4F3}" dt="2024-02-22T12:55:12.261" v="174" actId="14100"/>
        <pc:sldMkLst>
          <pc:docMk/>
          <pc:sldMk cId="3358186917" sldId="266"/>
        </pc:sldMkLst>
        <pc:spChg chg="del mod ord">
          <ac:chgData name="Michael Patrick (Student)" userId="S::michael.patrick.2023@uni.strath.ac.uk::2f6a1756-fc8b-4f52-80f9-7517b22e004d" providerId="AD" clId="Web-{34AA05DB-79E8-B247-E00C-E66BB4EDD4F3}" dt="2024-02-22T12:28:54.803" v="89"/>
          <ac:spMkLst>
            <pc:docMk/>
            <pc:sldMk cId="3358186917" sldId="266"/>
            <ac:spMk id="2" creationId="{436D8ECD-5066-96C8-7E9D-41A7A9F58483}"/>
          </ac:spMkLst>
        </pc:spChg>
        <pc:spChg chg="del mod">
          <ac:chgData name="Michael Patrick (Student)" userId="S::michael.patrick.2023@uni.strath.ac.uk::2f6a1756-fc8b-4f52-80f9-7517b22e004d" providerId="AD" clId="Web-{34AA05DB-79E8-B247-E00C-E66BB4EDD4F3}" dt="2024-02-22T12:16:08.021" v="54"/>
          <ac:spMkLst>
            <pc:docMk/>
            <pc:sldMk cId="3358186917" sldId="266"/>
            <ac:spMk id="3" creationId="{5F73F2D5-C10D-B752-0E55-479BB66359E4}"/>
          </ac:spMkLst>
        </pc:spChg>
        <pc:spChg chg="mod ord">
          <ac:chgData name="Michael Patrick (Student)" userId="S::michael.patrick.2023@uni.strath.ac.uk::2f6a1756-fc8b-4f52-80f9-7517b22e004d" providerId="AD" clId="Web-{34AA05DB-79E8-B247-E00C-E66BB4EDD4F3}" dt="2024-02-22T12:28:41.053" v="85"/>
          <ac:spMkLst>
            <pc:docMk/>
            <pc:sldMk cId="3358186917" sldId="266"/>
            <ac:spMk id="4" creationId="{675BE2AF-63DF-79BE-330C-D8FA938CEFE4}"/>
          </ac:spMkLst>
        </pc:spChg>
        <pc:spChg chg="add del mod ord">
          <ac:chgData name="Michael Patrick (Student)" userId="S::michael.patrick.2023@uni.strath.ac.uk::2f6a1756-fc8b-4f52-80f9-7517b22e004d" providerId="AD" clId="Web-{34AA05DB-79E8-B247-E00C-E66BB4EDD4F3}" dt="2024-02-22T12:22:37.639" v="72"/>
          <ac:spMkLst>
            <pc:docMk/>
            <pc:sldMk cId="3358186917" sldId="266"/>
            <ac:spMk id="5" creationId="{E3550F7A-3AE0-FC2E-E1B1-4938EB872991}"/>
          </ac:spMkLst>
        </pc:spChg>
        <pc:spChg chg="add del mod ord">
          <ac:chgData name="Michael Patrick (Student)" userId="S::michael.patrick.2023@uni.strath.ac.uk::2f6a1756-fc8b-4f52-80f9-7517b22e004d" providerId="AD" clId="Web-{34AA05DB-79E8-B247-E00C-E66BB4EDD4F3}" dt="2024-02-22T12:22:40.124" v="73"/>
          <ac:spMkLst>
            <pc:docMk/>
            <pc:sldMk cId="3358186917" sldId="266"/>
            <ac:spMk id="6" creationId="{6975F604-BBEB-F7CA-7E5E-7DFEAE956215}"/>
          </ac:spMkLst>
        </pc:spChg>
        <pc:spChg chg="add del mod ord">
          <ac:chgData name="Michael Patrick (Student)" userId="S::michael.patrick.2023@uni.strath.ac.uk::2f6a1756-fc8b-4f52-80f9-7517b22e004d" providerId="AD" clId="Web-{34AA05DB-79E8-B247-E00C-E66BB4EDD4F3}" dt="2024-02-22T12:22:42.046" v="74"/>
          <ac:spMkLst>
            <pc:docMk/>
            <pc:sldMk cId="3358186917" sldId="266"/>
            <ac:spMk id="7" creationId="{BE816048-FF23-9BDE-49B4-AE0712AF3053}"/>
          </ac:spMkLst>
        </pc:spChg>
        <pc:spChg chg="add del mod ord">
          <ac:chgData name="Michael Patrick (Student)" userId="S::michael.patrick.2023@uni.strath.ac.uk::2f6a1756-fc8b-4f52-80f9-7517b22e004d" providerId="AD" clId="Web-{34AA05DB-79E8-B247-E00C-E66BB4EDD4F3}" dt="2024-02-22T12:27:52.440" v="81"/>
          <ac:spMkLst>
            <pc:docMk/>
            <pc:sldMk cId="3358186917" sldId="266"/>
            <ac:spMk id="8" creationId="{3C9233C4-FC4E-8CE8-4DAF-ADFB4D461E7E}"/>
          </ac:spMkLst>
        </pc:spChg>
        <pc:spChg chg="add del mod ord">
          <ac:chgData name="Michael Patrick (Student)" userId="S::michael.patrick.2023@uni.strath.ac.uk::2f6a1756-fc8b-4f52-80f9-7517b22e004d" providerId="AD" clId="Web-{34AA05DB-79E8-B247-E00C-E66BB4EDD4F3}" dt="2024-02-22T12:26:48.921" v="77"/>
          <ac:spMkLst>
            <pc:docMk/>
            <pc:sldMk cId="3358186917" sldId="266"/>
            <ac:spMk id="9" creationId="{B789EB1D-3792-6E91-68C0-B5498BEE3A25}"/>
          </ac:spMkLst>
        </pc:spChg>
        <pc:spChg chg="add del mod ord">
          <ac:chgData name="Michael Patrick (Student)" userId="S::michael.patrick.2023@uni.strath.ac.uk::2f6a1756-fc8b-4f52-80f9-7517b22e004d" providerId="AD" clId="Web-{34AA05DB-79E8-B247-E00C-E66BB4EDD4F3}" dt="2024-02-22T12:26:48.921" v="77"/>
          <ac:spMkLst>
            <pc:docMk/>
            <pc:sldMk cId="3358186917" sldId="266"/>
            <ac:spMk id="10" creationId="{66A3171E-9381-1298-4AB3-DFE8B174D5FE}"/>
          </ac:spMkLst>
        </pc:spChg>
        <pc:spChg chg="add del mod ord">
          <ac:chgData name="Michael Patrick (Student)" userId="S::michael.patrick.2023@uni.strath.ac.uk::2f6a1756-fc8b-4f52-80f9-7517b22e004d" providerId="AD" clId="Web-{34AA05DB-79E8-B247-E00C-E66BB4EDD4F3}" dt="2024-02-22T12:27:42.330" v="80"/>
          <ac:spMkLst>
            <pc:docMk/>
            <pc:sldMk cId="3358186917" sldId="266"/>
            <ac:spMk id="13" creationId="{871E956E-70AB-274F-2851-9CD95D0739FE}"/>
          </ac:spMkLst>
        </pc:spChg>
        <pc:spChg chg="add del mod">
          <ac:chgData name="Michael Patrick (Student)" userId="S::michael.patrick.2023@uni.strath.ac.uk::2f6a1756-fc8b-4f52-80f9-7517b22e004d" providerId="AD" clId="Web-{34AA05DB-79E8-B247-E00C-E66BB4EDD4F3}" dt="2024-02-22T12:28:00.128" v="82"/>
          <ac:spMkLst>
            <pc:docMk/>
            <pc:sldMk cId="3358186917" sldId="266"/>
            <ac:spMk id="15" creationId="{82C13155-93EF-9575-96D7-F53E8F208E1E}"/>
          </ac:spMkLst>
        </pc:spChg>
        <pc:spChg chg="add mod">
          <ac:chgData name="Michael Patrick (Student)" userId="S::michael.patrick.2023@uni.strath.ac.uk::2f6a1756-fc8b-4f52-80f9-7517b22e004d" providerId="AD" clId="Web-{34AA05DB-79E8-B247-E00C-E66BB4EDD4F3}" dt="2024-02-22T12:54:53.588" v="170" actId="1076"/>
          <ac:spMkLst>
            <pc:docMk/>
            <pc:sldMk cId="3358186917" sldId="266"/>
            <ac:spMk id="21" creationId="{32BCC471-BCCE-0BC0-0245-6BB2EE570696}"/>
          </ac:spMkLst>
        </pc:spChg>
        <pc:spChg chg="add del">
          <ac:chgData name="Michael Patrick (Student)" userId="S::michael.patrick.2023@uni.strath.ac.uk::2f6a1756-fc8b-4f52-80f9-7517b22e004d" providerId="AD" clId="Web-{34AA05DB-79E8-B247-E00C-E66BB4EDD4F3}" dt="2024-02-22T12:28:41.053" v="85"/>
          <ac:spMkLst>
            <pc:docMk/>
            <pc:sldMk cId="3358186917" sldId="266"/>
            <ac:spMk id="22" creationId="{4FA533C5-33E3-4611-AF9F-72811D8B26A6}"/>
          </ac:spMkLst>
        </pc:spChg>
        <pc:spChg chg="add del">
          <ac:chgData name="Michael Patrick (Student)" userId="S::michael.patrick.2023@uni.strath.ac.uk::2f6a1756-fc8b-4f52-80f9-7517b22e004d" providerId="AD" clId="Web-{34AA05DB-79E8-B247-E00C-E66BB4EDD4F3}" dt="2024-02-22T12:28:41.053" v="85"/>
          <ac:spMkLst>
            <pc:docMk/>
            <pc:sldMk cId="3358186917" sldId="266"/>
            <ac:spMk id="28" creationId="{87F0FDC4-AD8C-47D9-9131-623C98ADB0AE}"/>
          </ac:spMkLst>
        </pc:spChg>
        <pc:spChg chg="add del">
          <ac:chgData name="Michael Patrick (Student)" userId="S::michael.patrick.2023@uni.strath.ac.uk::2f6a1756-fc8b-4f52-80f9-7517b22e004d" providerId="AD" clId="Web-{34AA05DB-79E8-B247-E00C-E66BB4EDD4F3}" dt="2024-02-22T12:28:41.053" v="85"/>
          <ac:spMkLst>
            <pc:docMk/>
            <pc:sldMk cId="3358186917" sldId="266"/>
            <ac:spMk id="30" creationId="{74CD14DB-BB81-479F-A1FC-1C75640E9F84}"/>
          </ac:spMkLst>
        </pc:spChg>
        <pc:spChg chg="add del">
          <ac:chgData name="Michael Patrick (Student)" userId="S::michael.patrick.2023@uni.strath.ac.uk::2f6a1756-fc8b-4f52-80f9-7517b22e004d" providerId="AD" clId="Web-{34AA05DB-79E8-B247-E00C-E66BB4EDD4F3}" dt="2024-02-22T12:28:41.053" v="85"/>
          <ac:spMkLst>
            <pc:docMk/>
            <pc:sldMk cId="3358186917" sldId="266"/>
            <ac:spMk id="32" creationId="{C943A91B-7CA7-4592-A975-73B1BF8C4C74}"/>
          </ac:spMkLst>
        </pc:spChg>
        <pc:spChg chg="add del">
          <ac:chgData name="Michael Patrick (Student)" userId="S::michael.patrick.2023@uni.strath.ac.uk::2f6a1756-fc8b-4f52-80f9-7517b22e004d" providerId="AD" clId="Web-{34AA05DB-79E8-B247-E00C-E66BB4EDD4F3}" dt="2024-02-22T12:28:41.053" v="85"/>
          <ac:spMkLst>
            <pc:docMk/>
            <pc:sldMk cId="3358186917" sldId="266"/>
            <ac:spMk id="34" creationId="{EC471314-E46A-414B-8D91-74880E84F187}"/>
          </ac:spMkLst>
        </pc:spChg>
        <pc:spChg chg="add del">
          <ac:chgData name="Michael Patrick (Student)" userId="S::michael.patrick.2023@uni.strath.ac.uk::2f6a1756-fc8b-4f52-80f9-7517b22e004d" providerId="AD" clId="Web-{34AA05DB-79E8-B247-E00C-E66BB4EDD4F3}" dt="2024-02-22T12:28:41.053" v="85"/>
          <ac:spMkLst>
            <pc:docMk/>
            <pc:sldMk cId="3358186917" sldId="266"/>
            <ac:spMk id="36" creationId="{6A681326-1C9D-44A3-A627-3871BDAE4127}"/>
          </ac:spMkLst>
        </pc:spChg>
        <pc:spChg chg="add del">
          <ac:chgData name="Michael Patrick (Student)" userId="S::michael.patrick.2023@uni.strath.ac.uk::2f6a1756-fc8b-4f52-80f9-7517b22e004d" providerId="AD" clId="Web-{34AA05DB-79E8-B247-E00C-E66BB4EDD4F3}" dt="2024-02-22T12:28:41.021" v="84"/>
          <ac:spMkLst>
            <pc:docMk/>
            <pc:sldMk cId="3358186917" sldId="266"/>
            <ac:spMk id="45" creationId="{4FA533C5-33E3-4611-AF9F-72811D8B26A6}"/>
          </ac:spMkLst>
        </pc:spChg>
        <pc:spChg chg="add del">
          <ac:chgData name="Michael Patrick (Student)" userId="S::michael.patrick.2023@uni.strath.ac.uk::2f6a1756-fc8b-4f52-80f9-7517b22e004d" providerId="AD" clId="Web-{34AA05DB-79E8-B247-E00C-E66BB4EDD4F3}" dt="2024-02-22T12:28:41.021" v="84"/>
          <ac:spMkLst>
            <pc:docMk/>
            <pc:sldMk cId="3358186917" sldId="266"/>
            <ac:spMk id="51" creationId="{87F0FDC4-AD8C-47D9-9131-623C98ADB0AE}"/>
          </ac:spMkLst>
        </pc:spChg>
        <pc:spChg chg="add del">
          <ac:chgData name="Michael Patrick (Student)" userId="S::michael.patrick.2023@uni.strath.ac.uk::2f6a1756-fc8b-4f52-80f9-7517b22e004d" providerId="AD" clId="Web-{34AA05DB-79E8-B247-E00C-E66BB4EDD4F3}" dt="2024-02-22T12:28:41.021" v="84"/>
          <ac:spMkLst>
            <pc:docMk/>
            <pc:sldMk cId="3358186917" sldId="266"/>
            <ac:spMk id="53" creationId="{859FEF9A-9073-4D0C-AE3F-4B05B7C78A93}"/>
          </ac:spMkLst>
        </pc:spChg>
        <pc:spChg chg="add del">
          <ac:chgData name="Michael Patrick (Student)" userId="S::michael.patrick.2023@uni.strath.ac.uk::2f6a1756-fc8b-4f52-80f9-7517b22e004d" providerId="AD" clId="Web-{34AA05DB-79E8-B247-E00C-E66BB4EDD4F3}" dt="2024-02-22T12:28:41.021" v="84"/>
          <ac:spMkLst>
            <pc:docMk/>
            <pc:sldMk cId="3358186917" sldId="266"/>
            <ac:spMk id="55" creationId="{9A868E46-760C-4803-96E3-94D7FF55D339}"/>
          </ac:spMkLst>
        </pc:spChg>
        <pc:spChg chg="add">
          <ac:chgData name="Michael Patrick (Student)" userId="S::michael.patrick.2023@uni.strath.ac.uk::2f6a1756-fc8b-4f52-80f9-7517b22e004d" providerId="AD" clId="Web-{34AA05DB-79E8-B247-E00C-E66BB4EDD4F3}" dt="2024-02-22T12:28:41.053" v="85"/>
          <ac:spMkLst>
            <pc:docMk/>
            <pc:sldMk cId="3358186917" sldId="266"/>
            <ac:spMk id="61" creationId="{4FA533C5-33E3-4611-AF9F-72811D8B26A6}"/>
          </ac:spMkLst>
        </pc:spChg>
        <pc:spChg chg="add">
          <ac:chgData name="Michael Patrick (Student)" userId="S::michael.patrick.2023@uni.strath.ac.uk::2f6a1756-fc8b-4f52-80f9-7517b22e004d" providerId="AD" clId="Web-{34AA05DB-79E8-B247-E00C-E66BB4EDD4F3}" dt="2024-02-22T12:28:41.053" v="85"/>
          <ac:spMkLst>
            <pc:docMk/>
            <pc:sldMk cId="3358186917" sldId="266"/>
            <ac:spMk id="64" creationId="{87F0FDC4-AD8C-47D9-9131-623C98ADB0AE}"/>
          </ac:spMkLst>
        </pc:spChg>
        <pc:spChg chg="add">
          <ac:chgData name="Michael Patrick (Student)" userId="S::michael.patrick.2023@uni.strath.ac.uk::2f6a1756-fc8b-4f52-80f9-7517b22e004d" providerId="AD" clId="Web-{34AA05DB-79E8-B247-E00C-E66BB4EDD4F3}" dt="2024-02-22T12:28:41.053" v="85"/>
          <ac:spMkLst>
            <pc:docMk/>
            <pc:sldMk cId="3358186917" sldId="266"/>
            <ac:spMk id="65" creationId="{59EC6FFF-3949-4638-A265-B1515909B9FA}"/>
          </ac:spMkLst>
        </pc:spChg>
        <pc:spChg chg="add">
          <ac:chgData name="Michael Patrick (Student)" userId="S::michael.patrick.2023@uni.strath.ac.uk::2f6a1756-fc8b-4f52-80f9-7517b22e004d" providerId="AD" clId="Web-{34AA05DB-79E8-B247-E00C-E66BB4EDD4F3}" dt="2024-02-22T12:28:41.053" v="85"/>
          <ac:spMkLst>
            <pc:docMk/>
            <pc:sldMk cId="3358186917" sldId="266"/>
            <ac:spMk id="66" creationId="{8C05BC5F-3118-49D0-B18C-5D9CC922C23D}"/>
          </ac:spMkLst>
        </pc:spChg>
        <pc:spChg chg="add">
          <ac:chgData name="Michael Patrick (Student)" userId="S::michael.patrick.2023@uni.strath.ac.uk::2f6a1756-fc8b-4f52-80f9-7517b22e004d" providerId="AD" clId="Web-{34AA05DB-79E8-B247-E00C-E66BB4EDD4F3}" dt="2024-02-22T12:28:41.053" v="85"/>
          <ac:spMkLst>
            <pc:docMk/>
            <pc:sldMk cId="3358186917" sldId="266"/>
            <ac:spMk id="67" creationId="{9A4B1E59-3C8A-453C-B841-6AB3B0CF7069}"/>
          </ac:spMkLst>
        </pc:spChg>
        <pc:picChg chg="add del mod">
          <ac:chgData name="Michael Patrick (Student)" userId="S::michael.patrick.2023@uni.strath.ac.uk::2f6a1756-fc8b-4f52-80f9-7517b22e004d" providerId="AD" clId="Web-{34AA05DB-79E8-B247-E00C-E66BB4EDD4F3}" dt="2024-02-22T12:22:16.310" v="69"/>
          <ac:picMkLst>
            <pc:docMk/>
            <pc:sldMk cId="3358186917" sldId="266"/>
            <ac:picMk id="11" creationId="{C854C66A-AA6B-4C82-EFD5-085928D99B64}"/>
          </ac:picMkLst>
        </pc:picChg>
        <pc:picChg chg="add del mod">
          <ac:chgData name="Michael Patrick (Student)" userId="S::michael.patrick.2023@uni.strath.ac.uk::2f6a1756-fc8b-4f52-80f9-7517b22e004d" providerId="AD" clId="Web-{34AA05DB-79E8-B247-E00C-E66BB4EDD4F3}" dt="2024-02-22T12:26:35.795" v="76"/>
          <ac:picMkLst>
            <pc:docMk/>
            <pc:sldMk cId="3358186917" sldId="266"/>
            <ac:picMk id="12" creationId="{90D47C24-908C-B840-23DD-AB2A5EE2A1D1}"/>
          </ac:picMkLst>
        </pc:picChg>
        <pc:picChg chg="add mod">
          <ac:chgData name="Michael Patrick (Student)" userId="S::michael.patrick.2023@uni.strath.ac.uk::2f6a1756-fc8b-4f52-80f9-7517b22e004d" providerId="AD" clId="Web-{34AA05DB-79E8-B247-E00C-E66BB4EDD4F3}" dt="2024-02-22T12:55:08.854" v="173" actId="14100"/>
          <ac:picMkLst>
            <pc:docMk/>
            <pc:sldMk cId="3358186917" sldId="266"/>
            <ac:picMk id="16" creationId="{A6B95C97-337B-7D0C-F172-C21B3CB7C156}"/>
          </ac:picMkLst>
        </pc:picChg>
        <pc:picChg chg="add mod">
          <ac:chgData name="Michael Patrick (Student)" userId="S::michael.patrick.2023@uni.strath.ac.uk::2f6a1756-fc8b-4f52-80f9-7517b22e004d" providerId="AD" clId="Web-{34AA05DB-79E8-B247-E00C-E66BB4EDD4F3}" dt="2024-02-22T12:48:47.893" v="159" actId="14100"/>
          <ac:picMkLst>
            <pc:docMk/>
            <pc:sldMk cId="3358186917" sldId="266"/>
            <ac:picMk id="17" creationId="{32590782-BAEB-C989-EA4C-5BDA6B19B523}"/>
          </ac:picMkLst>
        </pc:picChg>
        <pc:picChg chg="add del">
          <ac:chgData name="Michael Patrick (Student)" userId="S::michael.patrick.2023@uni.strath.ac.uk::2f6a1756-fc8b-4f52-80f9-7517b22e004d" providerId="AD" clId="Web-{34AA05DB-79E8-B247-E00C-E66BB4EDD4F3}" dt="2024-02-22T12:28:41.053" v="85"/>
          <ac:picMkLst>
            <pc:docMk/>
            <pc:sldMk cId="3358186917" sldId="266"/>
            <ac:picMk id="18" creationId="{91B28F63-CF00-448F-B141-FE33C33B1891}"/>
          </ac:picMkLst>
        </pc:picChg>
        <pc:picChg chg="add mod">
          <ac:chgData name="Michael Patrick (Student)" userId="S::michael.patrick.2023@uni.strath.ac.uk::2f6a1756-fc8b-4f52-80f9-7517b22e004d" providerId="AD" clId="Web-{34AA05DB-79E8-B247-E00C-E66BB4EDD4F3}" dt="2024-02-22T12:48:55.753" v="161" actId="1076"/>
          <ac:picMkLst>
            <pc:docMk/>
            <pc:sldMk cId="3358186917" sldId="266"/>
            <ac:picMk id="19" creationId="{A306AE91-5A52-3B3F-0B9D-DBE5E4FE62C6}"/>
          </ac:picMkLst>
        </pc:picChg>
        <pc:picChg chg="add del">
          <ac:chgData name="Michael Patrick (Student)" userId="S::michael.patrick.2023@uni.strath.ac.uk::2f6a1756-fc8b-4f52-80f9-7517b22e004d" providerId="AD" clId="Web-{34AA05DB-79E8-B247-E00C-E66BB4EDD4F3}" dt="2024-02-22T12:28:41.053" v="85"/>
          <ac:picMkLst>
            <pc:docMk/>
            <pc:sldMk cId="3358186917" sldId="266"/>
            <ac:picMk id="20" creationId="{2AE609E2-8522-44E4-9077-980E5BCF3E14}"/>
          </ac:picMkLst>
        </pc:picChg>
        <pc:picChg chg="add mod">
          <ac:chgData name="Michael Patrick (Student)" userId="S::michael.patrick.2023@uni.strath.ac.uk::2f6a1756-fc8b-4f52-80f9-7517b22e004d" providerId="AD" clId="Web-{34AA05DB-79E8-B247-E00C-E66BB4EDD4F3}" dt="2024-02-22T12:55:12.261" v="174" actId="14100"/>
          <ac:picMkLst>
            <pc:docMk/>
            <pc:sldMk cId="3358186917" sldId="266"/>
            <ac:picMk id="23" creationId="{857DAA17-AF8B-E760-B347-D0546B70CA83}"/>
          </ac:picMkLst>
        </pc:picChg>
        <pc:picChg chg="add del">
          <ac:chgData name="Michael Patrick (Student)" userId="S::michael.patrick.2023@uni.strath.ac.uk::2f6a1756-fc8b-4f52-80f9-7517b22e004d" providerId="AD" clId="Web-{34AA05DB-79E8-B247-E00C-E66BB4EDD4F3}" dt="2024-02-22T12:28:41.053" v="85"/>
          <ac:picMkLst>
            <pc:docMk/>
            <pc:sldMk cId="3358186917" sldId="266"/>
            <ac:picMk id="24" creationId="{8949AD42-25FD-4C3D-9EEE-B7FEC5809988}"/>
          </ac:picMkLst>
        </pc:picChg>
        <pc:picChg chg="add mod">
          <ac:chgData name="Michael Patrick (Student)" userId="S::michael.patrick.2023@uni.strath.ac.uk::2f6a1756-fc8b-4f52-80f9-7517b22e004d" providerId="AD" clId="Web-{34AA05DB-79E8-B247-E00C-E66BB4EDD4F3}" dt="2024-02-22T12:48:05.422" v="157" actId="14100"/>
          <ac:picMkLst>
            <pc:docMk/>
            <pc:sldMk cId="3358186917" sldId="266"/>
            <ac:picMk id="25" creationId="{2614332F-61AA-5155-024A-03E4FB6BDEE9}"/>
          </ac:picMkLst>
        </pc:picChg>
        <pc:picChg chg="add del">
          <ac:chgData name="Michael Patrick (Student)" userId="S::michael.patrick.2023@uni.strath.ac.uk::2f6a1756-fc8b-4f52-80f9-7517b22e004d" providerId="AD" clId="Web-{34AA05DB-79E8-B247-E00C-E66BB4EDD4F3}" dt="2024-02-22T12:28:41.053" v="85"/>
          <ac:picMkLst>
            <pc:docMk/>
            <pc:sldMk cId="3358186917" sldId="266"/>
            <ac:picMk id="26" creationId="{6AC7D913-60B7-4603-881B-831DA5D3A940}"/>
          </ac:picMkLst>
        </pc:picChg>
        <pc:picChg chg="add del">
          <ac:chgData name="Michael Patrick (Student)" userId="S::michael.patrick.2023@uni.strath.ac.uk::2f6a1756-fc8b-4f52-80f9-7517b22e004d" providerId="AD" clId="Web-{34AA05DB-79E8-B247-E00C-E66BB4EDD4F3}" dt="2024-02-22T12:28:41.021" v="84"/>
          <ac:picMkLst>
            <pc:docMk/>
            <pc:sldMk cId="3358186917" sldId="266"/>
            <ac:picMk id="41" creationId="{91B28F63-CF00-448F-B141-FE33C33B1891}"/>
          </ac:picMkLst>
        </pc:picChg>
        <pc:picChg chg="add del">
          <ac:chgData name="Michael Patrick (Student)" userId="S::michael.patrick.2023@uni.strath.ac.uk::2f6a1756-fc8b-4f52-80f9-7517b22e004d" providerId="AD" clId="Web-{34AA05DB-79E8-B247-E00C-E66BB4EDD4F3}" dt="2024-02-22T12:28:41.021" v="84"/>
          <ac:picMkLst>
            <pc:docMk/>
            <pc:sldMk cId="3358186917" sldId="266"/>
            <ac:picMk id="43" creationId="{2AE609E2-8522-44E4-9077-980E5BCF3E14}"/>
          </ac:picMkLst>
        </pc:picChg>
        <pc:picChg chg="add del">
          <ac:chgData name="Michael Patrick (Student)" userId="S::michael.patrick.2023@uni.strath.ac.uk::2f6a1756-fc8b-4f52-80f9-7517b22e004d" providerId="AD" clId="Web-{34AA05DB-79E8-B247-E00C-E66BB4EDD4F3}" dt="2024-02-22T12:28:41.021" v="84"/>
          <ac:picMkLst>
            <pc:docMk/>
            <pc:sldMk cId="3358186917" sldId="266"/>
            <ac:picMk id="47" creationId="{8949AD42-25FD-4C3D-9EEE-B7FEC5809988}"/>
          </ac:picMkLst>
        </pc:picChg>
        <pc:picChg chg="add del">
          <ac:chgData name="Michael Patrick (Student)" userId="S::michael.patrick.2023@uni.strath.ac.uk::2f6a1756-fc8b-4f52-80f9-7517b22e004d" providerId="AD" clId="Web-{34AA05DB-79E8-B247-E00C-E66BB4EDD4F3}" dt="2024-02-22T12:28:41.021" v="84"/>
          <ac:picMkLst>
            <pc:docMk/>
            <pc:sldMk cId="3358186917" sldId="266"/>
            <ac:picMk id="49" creationId="{6AC7D913-60B7-4603-881B-831DA5D3A940}"/>
          </ac:picMkLst>
        </pc:picChg>
        <pc:picChg chg="add">
          <ac:chgData name="Michael Patrick (Student)" userId="S::michael.patrick.2023@uni.strath.ac.uk::2f6a1756-fc8b-4f52-80f9-7517b22e004d" providerId="AD" clId="Web-{34AA05DB-79E8-B247-E00C-E66BB4EDD4F3}" dt="2024-02-22T12:28:41.053" v="85"/>
          <ac:picMkLst>
            <pc:docMk/>
            <pc:sldMk cId="3358186917" sldId="266"/>
            <ac:picMk id="59" creationId="{91B28F63-CF00-448F-B141-FE33C33B1891}"/>
          </ac:picMkLst>
        </pc:picChg>
        <pc:picChg chg="add">
          <ac:chgData name="Michael Patrick (Student)" userId="S::michael.patrick.2023@uni.strath.ac.uk::2f6a1756-fc8b-4f52-80f9-7517b22e004d" providerId="AD" clId="Web-{34AA05DB-79E8-B247-E00C-E66BB4EDD4F3}" dt="2024-02-22T12:28:41.053" v="85"/>
          <ac:picMkLst>
            <pc:docMk/>
            <pc:sldMk cId="3358186917" sldId="266"/>
            <ac:picMk id="60" creationId="{2AE609E2-8522-44E4-9077-980E5BCF3E14}"/>
          </ac:picMkLst>
        </pc:picChg>
        <pc:picChg chg="add">
          <ac:chgData name="Michael Patrick (Student)" userId="S::michael.patrick.2023@uni.strath.ac.uk::2f6a1756-fc8b-4f52-80f9-7517b22e004d" providerId="AD" clId="Web-{34AA05DB-79E8-B247-E00C-E66BB4EDD4F3}" dt="2024-02-22T12:28:41.053" v="85"/>
          <ac:picMkLst>
            <pc:docMk/>
            <pc:sldMk cId="3358186917" sldId="266"/>
            <ac:picMk id="62" creationId="{8949AD42-25FD-4C3D-9EEE-B7FEC5809988}"/>
          </ac:picMkLst>
        </pc:picChg>
        <pc:picChg chg="add">
          <ac:chgData name="Michael Patrick (Student)" userId="S::michael.patrick.2023@uni.strath.ac.uk::2f6a1756-fc8b-4f52-80f9-7517b22e004d" providerId="AD" clId="Web-{34AA05DB-79E8-B247-E00C-E66BB4EDD4F3}" dt="2024-02-22T12:28:41.053" v="85"/>
          <ac:picMkLst>
            <pc:docMk/>
            <pc:sldMk cId="3358186917" sldId="266"/>
            <ac:picMk id="63" creationId="{6AC7D913-60B7-4603-881B-831DA5D3A940}"/>
          </ac:picMkLst>
        </pc:picChg>
        <pc:cxnChg chg="add del">
          <ac:chgData name="Michael Patrick (Student)" userId="S::michael.patrick.2023@uni.strath.ac.uk::2f6a1756-fc8b-4f52-80f9-7517b22e004d" providerId="AD" clId="Web-{34AA05DB-79E8-B247-E00C-E66BB4EDD4F3}" dt="2024-02-22T12:28:41.021" v="84"/>
          <ac:cxnSpMkLst>
            <pc:docMk/>
            <pc:sldMk cId="3358186917" sldId="266"/>
            <ac:cxnSpMk id="57" creationId="{C632DB3C-29C8-435B-832E-2A00033193CD}"/>
          </ac:cxnSpMkLst>
        </pc:cxnChg>
      </pc:sldChg>
      <pc:sldChg chg="new">
        <pc:chgData name="Michael Patrick (Student)" userId="S::michael.patrick.2023@uni.strath.ac.uk::2f6a1756-fc8b-4f52-80f9-7517b22e004d" providerId="AD" clId="Web-{34AA05DB-79E8-B247-E00C-E66BB4EDD4F3}" dt="2024-02-22T13:20:02.463" v="358"/>
        <pc:sldMkLst>
          <pc:docMk/>
          <pc:sldMk cId="3138482756" sldId="267"/>
        </pc:sldMkLst>
      </pc:sldChg>
      <pc:sldChg chg="modSp new">
        <pc:chgData name="Michael Patrick (Student)" userId="S::michael.patrick.2023@uni.strath.ac.uk::2f6a1756-fc8b-4f52-80f9-7517b22e004d" providerId="AD" clId="Web-{34AA05DB-79E8-B247-E00C-E66BB4EDD4F3}" dt="2024-02-22T13:21:23.014" v="368" actId="20577"/>
        <pc:sldMkLst>
          <pc:docMk/>
          <pc:sldMk cId="387702484" sldId="268"/>
        </pc:sldMkLst>
        <pc:spChg chg="mod">
          <ac:chgData name="Michael Patrick (Student)" userId="S::michael.patrick.2023@uni.strath.ac.uk::2f6a1756-fc8b-4f52-80f9-7517b22e004d" providerId="AD" clId="Web-{34AA05DB-79E8-B247-E00C-E66BB4EDD4F3}" dt="2024-02-22T13:21:23.014" v="368" actId="20577"/>
          <ac:spMkLst>
            <pc:docMk/>
            <pc:sldMk cId="387702484" sldId="268"/>
            <ac:spMk id="2" creationId="{41A8AEE7-45AE-8B96-D3BE-944AE5D5DAF2}"/>
          </ac:spMkLst>
        </pc:spChg>
      </pc:sldChg>
      <pc:sldChg chg="addSp delSp modSp new mod setBg setClrOvrMap">
        <pc:chgData name="Michael Patrick (Student)" userId="S::michael.patrick.2023@uni.strath.ac.uk::2f6a1756-fc8b-4f52-80f9-7517b22e004d" providerId="AD" clId="Web-{34AA05DB-79E8-B247-E00C-E66BB4EDD4F3}" dt="2024-02-22T13:24:55.371" v="395" actId="14100"/>
        <pc:sldMkLst>
          <pc:docMk/>
          <pc:sldMk cId="778912601" sldId="269"/>
        </pc:sldMkLst>
        <pc:spChg chg="mod">
          <ac:chgData name="Michael Patrick (Student)" userId="S::michael.patrick.2023@uni.strath.ac.uk::2f6a1756-fc8b-4f52-80f9-7517b22e004d" providerId="AD" clId="Web-{34AA05DB-79E8-B247-E00C-E66BB4EDD4F3}" dt="2024-02-22T13:24:55.371" v="395" actId="14100"/>
          <ac:spMkLst>
            <pc:docMk/>
            <pc:sldMk cId="778912601" sldId="269"/>
            <ac:spMk id="2" creationId="{F07CF60B-33BF-62C5-3B2C-A1A79AD53B9C}"/>
          </ac:spMkLst>
        </pc:spChg>
        <pc:spChg chg="del">
          <ac:chgData name="Michael Patrick (Student)" userId="S::michael.patrick.2023@uni.strath.ac.uk::2f6a1756-fc8b-4f52-80f9-7517b22e004d" providerId="AD" clId="Web-{34AA05DB-79E8-B247-E00C-E66BB4EDD4F3}" dt="2024-02-22T13:22:45.082" v="376"/>
          <ac:spMkLst>
            <pc:docMk/>
            <pc:sldMk cId="778912601" sldId="269"/>
            <ac:spMk id="3" creationId="{5801016E-1782-6927-D519-639615CCC563}"/>
          </ac:spMkLst>
        </pc:spChg>
        <pc:spChg chg="del mod">
          <ac:chgData name="Michael Patrick (Student)" userId="S::michael.patrick.2023@uni.strath.ac.uk::2f6a1756-fc8b-4f52-80f9-7517b22e004d" providerId="AD" clId="Web-{34AA05DB-79E8-B247-E00C-E66BB4EDD4F3}" dt="2024-02-22T13:24:09.587" v="388"/>
          <ac:spMkLst>
            <pc:docMk/>
            <pc:sldMk cId="778912601" sldId="269"/>
            <ac:spMk id="4" creationId="{C7B37EAC-126E-5131-9F34-FB4A15170B00}"/>
          </ac:spMkLst>
        </pc:spChg>
        <pc:spChg chg="mod ord">
          <ac:chgData name="Michael Patrick (Student)" userId="S::michael.patrick.2023@uni.strath.ac.uk::2f6a1756-fc8b-4f52-80f9-7517b22e004d" providerId="AD" clId="Web-{34AA05DB-79E8-B247-E00C-E66BB4EDD4F3}" dt="2024-02-22T13:23:57.258" v="387"/>
          <ac:spMkLst>
            <pc:docMk/>
            <pc:sldMk cId="778912601" sldId="269"/>
            <ac:spMk id="5" creationId="{E057E66F-4A55-281F-2361-A5CEB660FEEC}"/>
          </ac:spMkLst>
        </pc:spChg>
        <pc:spChg chg="add del mod">
          <ac:chgData name="Michael Patrick (Student)" userId="S::michael.patrick.2023@uni.strath.ac.uk::2f6a1756-fc8b-4f52-80f9-7517b22e004d" providerId="AD" clId="Web-{34AA05DB-79E8-B247-E00C-E66BB4EDD4F3}" dt="2024-02-22T13:23:32.147" v="381"/>
          <ac:spMkLst>
            <pc:docMk/>
            <pc:sldMk cId="778912601" sldId="269"/>
            <ac:spMk id="8" creationId="{7E53CC41-C57B-8D5B-C371-A769D7194D77}"/>
          </ac:spMkLst>
        </pc:spChg>
        <pc:spChg chg="add del mod">
          <ac:chgData name="Michael Patrick (Student)" userId="S::michael.patrick.2023@uni.strath.ac.uk::2f6a1756-fc8b-4f52-80f9-7517b22e004d" providerId="AD" clId="Web-{34AA05DB-79E8-B247-E00C-E66BB4EDD4F3}" dt="2024-02-22T13:23:39.398" v="384"/>
          <ac:spMkLst>
            <pc:docMk/>
            <pc:sldMk cId="778912601" sldId="269"/>
            <ac:spMk id="12" creationId="{3898EAF4-6C62-577F-0A25-E67C1C3EE174}"/>
          </ac:spMkLst>
        </pc:spChg>
        <pc:spChg chg="add del">
          <ac:chgData name="Michael Patrick (Student)" userId="S::michael.patrick.2023@uni.strath.ac.uk::2f6a1756-fc8b-4f52-80f9-7517b22e004d" providerId="AD" clId="Web-{34AA05DB-79E8-B247-E00C-E66BB4EDD4F3}" dt="2024-02-22T13:23:57.258" v="387"/>
          <ac:spMkLst>
            <pc:docMk/>
            <pc:sldMk cId="778912601" sldId="269"/>
            <ac:spMk id="15" creationId="{4AC0CD9D-7610-4620-93B4-798CCD9AB581}"/>
          </ac:spMkLst>
        </pc:spChg>
        <pc:spChg chg="add del">
          <ac:chgData name="Michael Patrick (Student)" userId="S::michael.patrick.2023@uni.strath.ac.uk::2f6a1756-fc8b-4f52-80f9-7517b22e004d" providerId="AD" clId="Web-{34AA05DB-79E8-B247-E00C-E66BB4EDD4F3}" dt="2024-02-22T13:23:57.258" v="387"/>
          <ac:spMkLst>
            <pc:docMk/>
            <pc:sldMk cId="778912601" sldId="269"/>
            <ac:spMk id="21" creationId="{DE4D62F9-188E-4530-84C2-24BDEE4BEB82}"/>
          </ac:spMkLst>
        </pc:spChg>
        <pc:spChg chg="add del">
          <ac:chgData name="Michael Patrick (Student)" userId="S::michael.patrick.2023@uni.strath.ac.uk::2f6a1756-fc8b-4f52-80f9-7517b22e004d" providerId="AD" clId="Web-{34AA05DB-79E8-B247-E00C-E66BB4EDD4F3}" dt="2024-02-22T13:23:57.258" v="387"/>
          <ac:spMkLst>
            <pc:docMk/>
            <pc:sldMk cId="778912601" sldId="269"/>
            <ac:spMk id="23" creationId="{B4AAD3FD-83A5-4B89-9F8F-01B8870865BE}"/>
          </ac:spMkLst>
        </pc:spChg>
        <pc:spChg chg="add del">
          <ac:chgData name="Michael Patrick (Student)" userId="S::michael.patrick.2023@uni.strath.ac.uk::2f6a1756-fc8b-4f52-80f9-7517b22e004d" providerId="AD" clId="Web-{34AA05DB-79E8-B247-E00C-E66BB4EDD4F3}" dt="2024-02-22T13:23:57.258" v="387"/>
          <ac:spMkLst>
            <pc:docMk/>
            <pc:sldMk cId="778912601" sldId="269"/>
            <ac:spMk id="25" creationId="{61752F1D-FC0F-4103-9584-630E643CCDA6}"/>
          </ac:spMkLst>
        </pc:spChg>
        <pc:spChg chg="add del">
          <ac:chgData name="Michael Patrick (Student)" userId="S::michael.patrick.2023@uni.strath.ac.uk::2f6a1756-fc8b-4f52-80f9-7517b22e004d" providerId="AD" clId="Web-{34AA05DB-79E8-B247-E00C-E66BB4EDD4F3}" dt="2024-02-22T13:23:57.258" v="387"/>
          <ac:spMkLst>
            <pc:docMk/>
            <pc:sldMk cId="778912601" sldId="269"/>
            <ac:spMk id="27" creationId="{70151CB7-E7DE-4917-B831-01DF9CE01306}"/>
          </ac:spMkLst>
        </pc:spChg>
        <pc:spChg chg="add del">
          <ac:chgData name="Michael Patrick (Student)" userId="S::michael.patrick.2023@uni.strath.ac.uk::2f6a1756-fc8b-4f52-80f9-7517b22e004d" providerId="AD" clId="Web-{34AA05DB-79E8-B247-E00C-E66BB4EDD4F3}" dt="2024-02-22T13:23:57.258" v="387"/>
          <ac:spMkLst>
            <pc:docMk/>
            <pc:sldMk cId="778912601" sldId="269"/>
            <ac:spMk id="29" creationId="{A92A1116-1C84-41DF-B803-1F7B0883EC82}"/>
          </ac:spMkLst>
        </pc:spChg>
        <pc:spChg chg="add">
          <ac:chgData name="Michael Patrick (Student)" userId="S::michael.patrick.2023@uni.strath.ac.uk::2f6a1756-fc8b-4f52-80f9-7517b22e004d" providerId="AD" clId="Web-{34AA05DB-79E8-B247-E00C-E66BB4EDD4F3}" dt="2024-02-22T13:23:57.258" v="387"/>
          <ac:spMkLst>
            <pc:docMk/>
            <pc:sldMk cId="778912601" sldId="269"/>
            <ac:spMk id="38" creationId="{4AC0CD9D-7610-4620-93B4-798CCD9AB581}"/>
          </ac:spMkLst>
        </pc:spChg>
        <pc:spChg chg="add">
          <ac:chgData name="Michael Patrick (Student)" userId="S::michael.patrick.2023@uni.strath.ac.uk::2f6a1756-fc8b-4f52-80f9-7517b22e004d" providerId="AD" clId="Web-{34AA05DB-79E8-B247-E00C-E66BB4EDD4F3}" dt="2024-02-22T13:23:57.258" v="387"/>
          <ac:spMkLst>
            <pc:docMk/>
            <pc:sldMk cId="778912601" sldId="269"/>
            <ac:spMk id="44" creationId="{DE4D62F9-188E-4530-84C2-24BDEE4BEB82}"/>
          </ac:spMkLst>
        </pc:spChg>
        <pc:spChg chg="add">
          <ac:chgData name="Michael Patrick (Student)" userId="S::michael.patrick.2023@uni.strath.ac.uk::2f6a1756-fc8b-4f52-80f9-7517b22e004d" providerId="AD" clId="Web-{34AA05DB-79E8-B247-E00C-E66BB4EDD4F3}" dt="2024-02-22T13:23:57.258" v="387"/>
          <ac:spMkLst>
            <pc:docMk/>
            <pc:sldMk cId="778912601" sldId="269"/>
            <ac:spMk id="46" creationId="{5F3FC718-FDE3-4EF7-921E-A5F374EAF824}"/>
          </ac:spMkLst>
        </pc:spChg>
        <pc:spChg chg="add">
          <ac:chgData name="Michael Patrick (Student)" userId="S::michael.patrick.2023@uni.strath.ac.uk::2f6a1756-fc8b-4f52-80f9-7517b22e004d" providerId="AD" clId="Web-{34AA05DB-79E8-B247-E00C-E66BB4EDD4F3}" dt="2024-02-22T13:23:57.258" v="387"/>
          <ac:spMkLst>
            <pc:docMk/>
            <pc:sldMk cId="778912601" sldId="269"/>
            <ac:spMk id="48" creationId="{FAA0F719-3DC8-4F08-AD8F-5A845658CB9D}"/>
          </ac:spMkLst>
        </pc:spChg>
        <pc:spChg chg="add">
          <ac:chgData name="Michael Patrick (Student)" userId="S::michael.patrick.2023@uni.strath.ac.uk::2f6a1756-fc8b-4f52-80f9-7517b22e004d" providerId="AD" clId="Web-{34AA05DB-79E8-B247-E00C-E66BB4EDD4F3}" dt="2024-02-22T13:23:57.258" v="387"/>
          <ac:spMkLst>
            <pc:docMk/>
            <pc:sldMk cId="778912601" sldId="269"/>
            <ac:spMk id="50" creationId="{7DCB61BE-FA0F-4EFB-BE0E-268BAD8E30D6}"/>
          </ac:spMkLst>
        </pc:spChg>
        <pc:spChg chg="add">
          <ac:chgData name="Michael Patrick (Student)" userId="S::michael.patrick.2023@uni.strath.ac.uk::2f6a1756-fc8b-4f52-80f9-7517b22e004d" providerId="AD" clId="Web-{34AA05DB-79E8-B247-E00C-E66BB4EDD4F3}" dt="2024-02-22T13:23:57.258" v="387"/>
          <ac:spMkLst>
            <pc:docMk/>
            <pc:sldMk cId="778912601" sldId="269"/>
            <ac:spMk id="52" creationId="{A4B31EAA-7423-46F7-9B90-4AB2B09C35C4}"/>
          </ac:spMkLst>
        </pc:spChg>
        <pc:picChg chg="add del mod ord">
          <ac:chgData name="Michael Patrick (Student)" userId="S::michael.patrick.2023@uni.strath.ac.uk::2f6a1756-fc8b-4f52-80f9-7517b22e004d" providerId="AD" clId="Web-{34AA05DB-79E8-B247-E00C-E66BB4EDD4F3}" dt="2024-02-22T13:23:12.974" v="380"/>
          <ac:picMkLst>
            <pc:docMk/>
            <pc:sldMk cId="778912601" sldId="269"/>
            <ac:picMk id="6" creationId="{03B03B35-22CB-EFE4-FAA0-67D357F27091}"/>
          </ac:picMkLst>
        </pc:picChg>
        <pc:picChg chg="add del mod ord">
          <ac:chgData name="Michael Patrick (Student)" userId="S::michael.patrick.2023@uni.strath.ac.uk::2f6a1756-fc8b-4f52-80f9-7517b22e004d" providerId="AD" clId="Web-{34AA05DB-79E8-B247-E00C-E66BB4EDD4F3}" dt="2024-02-22T13:23:36.710" v="383"/>
          <ac:picMkLst>
            <pc:docMk/>
            <pc:sldMk cId="778912601" sldId="269"/>
            <ac:picMk id="9" creationId="{15A681A9-C2DC-E17B-8847-3816BECF1EB0}"/>
          </ac:picMkLst>
        </pc:picChg>
        <pc:picChg chg="add del">
          <ac:chgData name="Michael Patrick (Student)" userId="S::michael.patrick.2023@uni.strath.ac.uk::2f6a1756-fc8b-4f52-80f9-7517b22e004d" providerId="AD" clId="Web-{34AA05DB-79E8-B247-E00C-E66BB4EDD4F3}" dt="2024-02-22T13:23:57.258" v="387"/>
          <ac:picMkLst>
            <pc:docMk/>
            <pc:sldMk cId="778912601" sldId="269"/>
            <ac:picMk id="11" creationId="{41B68C77-138E-4BF7-A276-BD0C78A4219F}"/>
          </ac:picMkLst>
        </pc:picChg>
        <pc:picChg chg="add del">
          <ac:chgData name="Michael Patrick (Student)" userId="S::michael.patrick.2023@uni.strath.ac.uk::2f6a1756-fc8b-4f52-80f9-7517b22e004d" providerId="AD" clId="Web-{34AA05DB-79E8-B247-E00C-E66BB4EDD4F3}" dt="2024-02-22T13:23:57.258" v="387"/>
          <ac:picMkLst>
            <pc:docMk/>
            <pc:sldMk cId="778912601" sldId="269"/>
            <ac:picMk id="13" creationId="{7C268552-D473-46ED-B1B8-422042C4DEF1}"/>
          </ac:picMkLst>
        </pc:picChg>
        <pc:picChg chg="add mod">
          <ac:chgData name="Michael Patrick (Student)" userId="S::michael.patrick.2023@uni.strath.ac.uk::2f6a1756-fc8b-4f52-80f9-7517b22e004d" providerId="AD" clId="Web-{34AA05DB-79E8-B247-E00C-E66BB4EDD4F3}" dt="2024-02-22T13:23:57.258" v="387"/>
          <ac:picMkLst>
            <pc:docMk/>
            <pc:sldMk cId="778912601" sldId="269"/>
            <ac:picMk id="14" creationId="{2D03A608-7341-8DB0-24E8-589E8DE42A03}"/>
          </ac:picMkLst>
        </pc:picChg>
        <pc:picChg chg="add del">
          <ac:chgData name="Michael Patrick (Student)" userId="S::michael.patrick.2023@uni.strath.ac.uk::2f6a1756-fc8b-4f52-80f9-7517b22e004d" providerId="AD" clId="Web-{34AA05DB-79E8-B247-E00C-E66BB4EDD4F3}" dt="2024-02-22T13:23:57.258" v="387"/>
          <ac:picMkLst>
            <pc:docMk/>
            <pc:sldMk cId="778912601" sldId="269"/>
            <ac:picMk id="17" creationId="{B9238B3E-24AA-439A-B527-6C5DF6D72145}"/>
          </ac:picMkLst>
        </pc:picChg>
        <pc:picChg chg="add del">
          <ac:chgData name="Michael Patrick (Student)" userId="S::michael.patrick.2023@uni.strath.ac.uk::2f6a1756-fc8b-4f52-80f9-7517b22e004d" providerId="AD" clId="Web-{34AA05DB-79E8-B247-E00C-E66BB4EDD4F3}" dt="2024-02-22T13:23:57.258" v="387"/>
          <ac:picMkLst>
            <pc:docMk/>
            <pc:sldMk cId="778912601" sldId="269"/>
            <ac:picMk id="19" creationId="{69F01145-BEA3-4CBF-AA21-10077B948CA8}"/>
          </ac:picMkLst>
        </pc:picChg>
        <pc:picChg chg="add">
          <ac:chgData name="Michael Patrick (Student)" userId="S::michael.patrick.2023@uni.strath.ac.uk::2f6a1756-fc8b-4f52-80f9-7517b22e004d" providerId="AD" clId="Web-{34AA05DB-79E8-B247-E00C-E66BB4EDD4F3}" dt="2024-02-22T13:23:57.258" v="387"/>
          <ac:picMkLst>
            <pc:docMk/>
            <pc:sldMk cId="778912601" sldId="269"/>
            <ac:picMk id="34" creationId="{41B68C77-138E-4BF7-A276-BD0C78A4219F}"/>
          </ac:picMkLst>
        </pc:picChg>
        <pc:picChg chg="add">
          <ac:chgData name="Michael Patrick (Student)" userId="S::michael.patrick.2023@uni.strath.ac.uk::2f6a1756-fc8b-4f52-80f9-7517b22e004d" providerId="AD" clId="Web-{34AA05DB-79E8-B247-E00C-E66BB4EDD4F3}" dt="2024-02-22T13:23:57.258" v="387"/>
          <ac:picMkLst>
            <pc:docMk/>
            <pc:sldMk cId="778912601" sldId="269"/>
            <ac:picMk id="36" creationId="{7C268552-D473-46ED-B1B8-422042C4DEF1}"/>
          </ac:picMkLst>
        </pc:picChg>
        <pc:picChg chg="add">
          <ac:chgData name="Michael Patrick (Student)" userId="S::michael.patrick.2023@uni.strath.ac.uk::2f6a1756-fc8b-4f52-80f9-7517b22e004d" providerId="AD" clId="Web-{34AA05DB-79E8-B247-E00C-E66BB4EDD4F3}" dt="2024-02-22T13:23:57.258" v="387"/>
          <ac:picMkLst>
            <pc:docMk/>
            <pc:sldMk cId="778912601" sldId="269"/>
            <ac:picMk id="40" creationId="{B9238B3E-24AA-439A-B527-6C5DF6D72145}"/>
          </ac:picMkLst>
        </pc:picChg>
        <pc:picChg chg="add">
          <ac:chgData name="Michael Patrick (Student)" userId="S::michael.patrick.2023@uni.strath.ac.uk::2f6a1756-fc8b-4f52-80f9-7517b22e004d" providerId="AD" clId="Web-{34AA05DB-79E8-B247-E00C-E66BB4EDD4F3}" dt="2024-02-22T13:23:57.258" v="387"/>
          <ac:picMkLst>
            <pc:docMk/>
            <pc:sldMk cId="778912601" sldId="269"/>
            <ac:picMk id="42" creationId="{69F01145-BEA3-4CBF-AA21-10077B948CA8}"/>
          </ac:picMkLst>
        </pc:picChg>
      </pc:sldChg>
      <pc:sldChg chg="addSp delSp modSp new">
        <pc:chgData name="Michael Patrick (Student)" userId="S::michael.patrick.2023@uni.strath.ac.uk::2f6a1756-fc8b-4f52-80f9-7517b22e004d" providerId="AD" clId="Web-{34AA05DB-79E8-B247-E00C-E66BB4EDD4F3}" dt="2024-02-22T14:24:23.796" v="877" actId="14100"/>
        <pc:sldMkLst>
          <pc:docMk/>
          <pc:sldMk cId="635555448" sldId="270"/>
        </pc:sldMkLst>
        <pc:spChg chg="mod">
          <ac:chgData name="Michael Patrick (Student)" userId="S::michael.patrick.2023@uni.strath.ac.uk::2f6a1756-fc8b-4f52-80f9-7517b22e004d" providerId="AD" clId="Web-{34AA05DB-79E8-B247-E00C-E66BB4EDD4F3}" dt="2024-02-22T13:28:19.087" v="410" actId="20577"/>
          <ac:spMkLst>
            <pc:docMk/>
            <pc:sldMk cId="635555448" sldId="270"/>
            <ac:spMk id="2" creationId="{34C69914-461C-98F5-5678-1ED875A76965}"/>
          </ac:spMkLst>
        </pc:spChg>
        <pc:spChg chg="mod">
          <ac:chgData name="Michael Patrick (Student)" userId="S::michael.patrick.2023@uni.strath.ac.uk::2f6a1756-fc8b-4f52-80f9-7517b22e004d" providerId="AD" clId="Web-{34AA05DB-79E8-B247-E00C-E66BB4EDD4F3}" dt="2024-02-22T14:23:27.199" v="863" actId="1076"/>
          <ac:spMkLst>
            <pc:docMk/>
            <pc:sldMk cId="635555448" sldId="270"/>
            <ac:spMk id="3" creationId="{9A815DE1-D837-96D2-96B6-5654290467E0}"/>
          </ac:spMkLst>
        </pc:spChg>
        <pc:spChg chg="del">
          <ac:chgData name="Michael Patrick (Student)" userId="S::michael.patrick.2023@uni.strath.ac.uk::2f6a1756-fc8b-4f52-80f9-7517b22e004d" providerId="AD" clId="Web-{34AA05DB-79E8-B247-E00C-E66BB4EDD4F3}" dt="2024-02-22T13:28:47.214" v="411"/>
          <ac:spMkLst>
            <pc:docMk/>
            <pc:sldMk cId="635555448" sldId="270"/>
            <ac:spMk id="4" creationId="{6C1A9BED-B0CE-4C46-B65E-74E743ED6688}"/>
          </ac:spMkLst>
        </pc:spChg>
        <pc:spChg chg="del mod">
          <ac:chgData name="Michael Patrick (Student)" userId="S::michael.patrick.2023@uni.strath.ac.uk::2f6a1756-fc8b-4f52-80f9-7517b22e004d" providerId="AD" clId="Web-{34AA05DB-79E8-B247-E00C-E66BB4EDD4F3}" dt="2024-02-22T14:15:34.591" v="749"/>
          <ac:spMkLst>
            <pc:docMk/>
            <pc:sldMk cId="635555448" sldId="270"/>
            <ac:spMk id="5" creationId="{5CD901DB-9F30-4474-71FC-3416B2918115}"/>
          </ac:spMkLst>
        </pc:spChg>
        <pc:spChg chg="mod">
          <ac:chgData name="Michael Patrick (Student)" userId="S::michael.patrick.2023@uni.strath.ac.uk::2f6a1756-fc8b-4f52-80f9-7517b22e004d" providerId="AD" clId="Web-{34AA05DB-79E8-B247-E00C-E66BB4EDD4F3}" dt="2024-02-22T14:23:30.840" v="864" actId="1076"/>
          <ac:spMkLst>
            <pc:docMk/>
            <pc:sldMk cId="635555448" sldId="270"/>
            <ac:spMk id="6" creationId="{B28E69AD-61AB-913E-4864-2D50DD651100}"/>
          </ac:spMkLst>
        </pc:spChg>
        <pc:spChg chg="del">
          <ac:chgData name="Michael Patrick (Student)" userId="S::michael.patrick.2023@uni.strath.ac.uk::2f6a1756-fc8b-4f52-80f9-7517b22e004d" providerId="AD" clId="Web-{34AA05DB-79E8-B247-E00C-E66BB4EDD4F3}" dt="2024-02-22T13:28:49.636" v="412"/>
          <ac:spMkLst>
            <pc:docMk/>
            <pc:sldMk cId="635555448" sldId="270"/>
            <ac:spMk id="7" creationId="{80921469-F66F-1ED5-ABA1-FDD36034EEA5}"/>
          </ac:spMkLst>
        </pc:spChg>
        <pc:spChg chg="del mod">
          <ac:chgData name="Michael Patrick (Student)" userId="S::michael.patrick.2023@uni.strath.ac.uk::2f6a1756-fc8b-4f52-80f9-7517b22e004d" providerId="AD" clId="Web-{34AA05DB-79E8-B247-E00C-E66BB4EDD4F3}" dt="2024-02-22T14:19:34.247" v="834"/>
          <ac:spMkLst>
            <pc:docMk/>
            <pc:sldMk cId="635555448" sldId="270"/>
            <ac:spMk id="8" creationId="{AC5AE652-B73F-1A0E-60F9-3A9AD8ECC1A2}"/>
          </ac:spMkLst>
        </pc:spChg>
        <pc:spChg chg="mod">
          <ac:chgData name="Michael Patrick (Student)" userId="S::michael.patrick.2023@uni.strath.ac.uk::2f6a1756-fc8b-4f52-80f9-7517b22e004d" providerId="AD" clId="Web-{34AA05DB-79E8-B247-E00C-E66BB4EDD4F3}" dt="2024-02-22T14:23:33.668" v="865" actId="1076"/>
          <ac:spMkLst>
            <pc:docMk/>
            <pc:sldMk cId="635555448" sldId="270"/>
            <ac:spMk id="9" creationId="{C24E0D45-8EFF-C449-E3E4-1461446B37AB}"/>
          </ac:spMkLst>
        </pc:spChg>
        <pc:spChg chg="del">
          <ac:chgData name="Michael Patrick (Student)" userId="S::michael.patrick.2023@uni.strath.ac.uk::2f6a1756-fc8b-4f52-80f9-7517b22e004d" providerId="AD" clId="Web-{34AA05DB-79E8-B247-E00C-E66BB4EDD4F3}" dt="2024-02-22T13:28:51.902" v="413"/>
          <ac:spMkLst>
            <pc:docMk/>
            <pc:sldMk cId="635555448" sldId="270"/>
            <ac:spMk id="10" creationId="{61E35818-F809-1BF5-B823-D3A6363C77E4}"/>
          </ac:spMkLst>
        </pc:spChg>
        <pc:spChg chg="del mod">
          <ac:chgData name="Michael Patrick (Student)" userId="S::michael.patrick.2023@uni.strath.ac.uk::2f6a1756-fc8b-4f52-80f9-7517b22e004d" providerId="AD" clId="Web-{34AA05DB-79E8-B247-E00C-E66BB4EDD4F3}" dt="2024-02-22T14:19:52.826" v="838"/>
          <ac:spMkLst>
            <pc:docMk/>
            <pc:sldMk cId="635555448" sldId="270"/>
            <ac:spMk id="11" creationId="{2B45FCBF-56DE-8A28-3CB0-5F3FE4E8D888}"/>
          </ac:spMkLst>
        </pc:spChg>
        <pc:spChg chg="add mod">
          <ac:chgData name="Michael Patrick (Student)" userId="S::michael.patrick.2023@uni.strath.ac.uk::2f6a1756-fc8b-4f52-80f9-7517b22e004d" providerId="AD" clId="Web-{34AA05DB-79E8-B247-E00C-E66BB4EDD4F3}" dt="2024-02-22T14:23:49.560" v="870" actId="1076"/>
          <ac:spMkLst>
            <pc:docMk/>
            <pc:sldMk cId="635555448" sldId="270"/>
            <ac:spMk id="20" creationId="{286C7C3C-3713-FFAA-01A6-2B0A72AA1DE0}"/>
          </ac:spMkLst>
        </pc:spChg>
        <pc:spChg chg="add del mod">
          <ac:chgData name="Michael Patrick (Student)" userId="S::michael.patrick.2023@uni.strath.ac.uk::2f6a1756-fc8b-4f52-80f9-7517b22e004d" providerId="AD" clId="Web-{34AA05DB-79E8-B247-E00C-E66BB4EDD4F3}" dt="2024-02-22T14:15:40.732" v="750"/>
          <ac:spMkLst>
            <pc:docMk/>
            <pc:sldMk cId="635555448" sldId="270"/>
            <ac:spMk id="22" creationId="{8976E1B0-ACB0-207D-12E7-894DF3AD3832}"/>
          </ac:spMkLst>
        </pc:spChg>
        <pc:spChg chg="add mod">
          <ac:chgData name="Michael Patrick (Student)" userId="S::michael.patrick.2023@uni.strath.ac.uk::2f6a1756-fc8b-4f52-80f9-7517b22e004d" providerId="AD" clId="Web-{34AA05DB-79E8-B247-E00C-E66BB4EDD4F3}" dt="2024-02-22T14:24:14.561" v="876"/>
          <ac:spMkLst>
            <pc:docMk/>
            <pc:sldMk cId="635555448" sldId="270"/>
            <ac:spMk id="23" creationId="{1318456E-5FF8-187F-A373-E275124010EB}"/>
          </ac:spMkLst>
        </pc:spChg>
        <pc:spChg chg="add del mod">
          <ac:chgData name="Michael Patrick (Student)" userId="S::michael.patrick.2023@uni.strath.ac.uk::2f6a1756-fc8b-4f52-80f9-7517b22e004d" providerId="AD" clId="Web-{34AA05DB-79E8-B247-E00C-E66BB4EDD4F3}" dt="2024-02-22T14:19:40.357" v="835"/>
          <ac:spMkLst>
            <pc:docMk/>
            <pc:sldMk cId="635555448" sldId="270"/>
            <ac:spMk id="25" creationId="{BA99676E-7B65-B60B-37AB-E2D735F4D23F}"/>
          </ac:spMkLst>
        </pc:spChg>
        <pc:spChg chg="add mod">
          <ac:chgData name="Michael Patrick (Student)" userId="S::michael.patrick.2023@uni.strath.ac.uk::2f6a1756-fc8b-4f52-80f9-7517b22e004d" providerId="AD" clId="Web-{34AA05DB-79E8-B247-E00C-E66BB4EDD4F3}" dt="2024-02-22T14:24:01.873" v="875" actId="20577"/>
          <ac:spMkLst>
            <pc:docMk/>
            <pc:sldMk cId="635555448" sldId="270"/>
            <ac:spMk id="26" creationId="{A5658E17-4080-2A1C-7CDB-A50B1601294F}"/>
          </ac:spMkLst>
        </pc:spChg>
        <pc:picChg chg="add del mod">
          <ac:chgData name="Michael Patrick (Student)" userId="S::michael.patrick.2023@uni.strath.ac.uk::2f6a1756-fc8b-4f52-80f9-7517b22e004d" providerId="AD" clId="Web-{34AA05DB-79E8-B247-E00C-E66BB4EDD4F3}" dt="2024-02-22T14:02:24.058" v="672"/>
          <ac:picMkLst>
            <pc:docMk/>
            <pc:sldMk cId="635555448" sldId="270"/>
            <ac:picMk id="13" creationId="{412BEA13-4E7F-1C56-A8BA-A1C7605221ED}"/>
          </ac:picMkLst>
        </pc:picChg>
        <pc:picChg chg="add mod">
          <ac:chgData name="Michael Patrick (Student)" userId="S::michael.patrick.2023@uni.strath.ac.uk::2f6a1756-fc8b-4f52-80f9-7517b22e004d" providerId="AD" clId="Web-{34AA05DB-79E8-B247-E00C-E66BB4EDD4F3}" dt="2024-02-22T14:23:37.715" v="866" actId="1076"/>
          <ac:picMkLst>
            <pc:docMk/>
            <pc:sldMk cId="635555448" sldId="270"/>
            <ac:picMk id="14" creationId="{5A51E16A-D9FB-0E75-AB64-DAAE4AAD47C5}"/>
          </ac:picMkLst>
        </pc:picChg>
        <pc:picChg chg="add mod">
          <ac:chgData name="Michael Patrick (Student)" userId="S::michael.patrick.2023@uni.strath.ac.uk::2f6a1756-fc8b-4f52-80f9-7517b22e004d" providerId="AD" clId="Web-{34AA05DB-79E8-B247-E00C-E66BB4EDD4F3}" dt="2024-02-22T14:24:23.796" v="877" actId="14100"/>
          <ac:picMkLst>
            <pc:docMk/>
            <pc:sldMk cId="635555448" sldId="270"/>
            <ac:picMk id="15" creationId="{AA93BA30-7684-5E33-2F62-FF3125BBF681}"/>
          </ac:picMkLst>
        </pc:picChg>
        <pc:picChg chg="add del mod">
          <ac:chgData name="Michael Patrick (Student)" userId="S::michael.patrick.2023@uni.strath.ac.uk::2f6a1756-fc8b-4f52-80f9-7517b22e004d" providerId="AD" clId="Web-{34AA05DB-79E8-B247-E00C-E66BB4EDD4F3}" dt="2024-02-22T14:04:00.861" v="679"/>
          <ac:picMkLst>
            <pc:docMk/>
            <pc:sldMk cId="635555448" sldId="270"/>
            <ac:picMk id="16" creationId="{F7F2331A-A4A8-E64B-8603-217D10229187}"/>
          </ac:picMkLst>
        </pc:picChg>
        <pc:picChg chg="add mod">
          <ac:chgData name="Michael Patrick (Student)" userId="S::michael.patrick.2023@uni.strath.ac.uk::2f6a1756-fc8b-4f52-80f9-7517b22e004d" providerId="AD" clId="Web-{34AA05DB-79E8-B247-E00C-E66BB4EDD4F3}" dt="2024-02-22T14:23:39.215" v="867" actId="1076"/>
          <ac:picMkLst>
            <pc:docMk/>
            <pc:sldMk cId="635555448" sldId="270"/>
            <ac:picMk id="17" creationId="{2491A5A2-E02E-2BB5-EEB8-7BF095CEF673}"/>
          </ac:picMkLst>
        </pc:picChg>
        <pc:picChg chg="add del">
          <ac:chgData name="Michael Patrick (Student)" userId="S::michael.patrick.2023@uni.strath.ac.uk::2f6a1756-fc8b-4f52-80f9-7517b22e004d" providerId="AD" clId="Web-{34AA05DB-79E8-B247-E00C-E66BB4EDD4F3}" dt="2024-02-22T14:09:57.430" v="684"/>
          <ac:picMkLst>
            <pc:docMk/>
            <pc:sldMk cId="635555448" sldId="270"/>
            <ac:picMk id="18" creationId="{362C8F25-540B-A5DD-B278-98C0F607C60F}"/>
          </ac:picMkLst>
        </pc:picChg>
        <pc:picChg chg="add mod">
          <ac:chgData name="Michael Patrick (Student)" userId="S::michael.patrick.2023@uni.strath.ac.uk::2f6a1756-fc8b-4f52-80f9-7517b22e004d" providerId="AD" clId="Web-{34AA05DB-79E8-B247-E00C-E66BB4EDD4F3}" dt="2024-02-22T14:23:40.762" v="868" actId="1076"/>
          <ac:picMkLst>
            <pc:docMk/>
            <pc:sldMk cId="635555448" sldId="270"/>
            <ac:picMk id="19" creationId="{13C06D27-6510-0279-8658-7EC9C5EDB86F}"/>
          </ac:picMkLst>
        </pc:picChg>
      </pc:sldChg>
      <pc:sldChg chg="new">
        <pc:chgData name="Michael Patrick (Student)" userId="S::michael.patrick.2023@uni.strath.ac.uk::2f6a1756-fc8b-4f52-80f9-7517b22e004d" providerId="AD" clId="Web-{34AA05DB-79E8-B247-E00C-E66BB4EDD4F3}" dt="2024-02-22T15:03:31.724" v="878"/>
        <pc:sldMkLst>
          <pc:docMk/>
          <pc:sldMk cId="1324453598" sldId="27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 phldr="0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en-gb">
              <a:latin typeface="Century Gothic" panose="020B0502020202020204"/>
            </a:rPr>
            <a:t>INFERENTIAL ANALYSIS</a:t>
          </a:r>
          <a:endParaRPr lang="en-gb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 phldrT="2"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 phldr="0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en-gb">
              <a:latin typeface="Century Gothic" panose="020B0502020202020204"/>
            </a:rPr>
            <a:t>FINDINGS AND RECOMMENDATIONS</a:t>
          </a:r>
          <a:endParaRPr lang="en-gb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 phldrT="3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en-gb">
              <a:latin typeface="Century Gothic" panose="020B0502020202020204"/>
            </a:rPr>
            <a:t>Exploratory Analysis </a:t>
          </a:r>
          <a:endParaRPr lang="en-gb"/>
        </a:p>
      </dgm:t>
    </dgm:pt>
    <dgm:pt modelId="{5B62599A-5C9B-48E7-896E-EA782AC60C8B}" type="sibTrans" cxnId="{C7AD8469-3C68-4AF9-AB82-79B0043AA120}">
      <dgm:prSet phldrT="1"/>
      <dgm:spPr/>
      <dgm:t>
        <a:bodyPr rtlCol="0"/>
        <a:lstStyle/>
        <a:p>
          <a:pPr rtl="0"/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C29BC970-F1A5-4451-979E-260FCD00067E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105BC83D-25E1-4C24-A9F2-C53C032B0209}" type="pres">
      <dgm:prSet presAssocID="{40FC4FFE-8987-4A26-B7F4-8A516F18ADAE}" presName="compNode" presStyleCnt="0"/>
      <dgm:spPr/>
    </dgm:pt>
    <dgm:pt modelId="{E44FDD36-7A3E-4A3E-AC05-977D6D5CAC32}" type="pres">
      <dgm:prSet presAssocID="{40FC4FFE-8987-4A26-B7F4-8A516F18ADA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7CC34F7-973B-4910-A62C-88C01FD78AB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55A7C25-96AB-4A27-A515-0AFB6E0BC28C}" type="pres">
      <dgm:prSet presAssocID="{40FC4FFE-8987-4A26-B7F4-8A516F18ADAE}" presName="spaceRect" presStyleCnt="0"/>
      <dgm:spPr/>
    </dgm:pt>
    <dgm:pt modelId="{577FEB35-2B33-49C1-9086-689748B97983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A5DC694E-19A9-40F3-9C4D-E59ED1D90492}" type="pres">
      <dgm:prSet presAssocID="{5B62599A-5C9B-48E7-896E-EA782AC60C8B}" presName="sibTrans" presStyleCnt="0"/>
      <dgm:spPr/>
    </dgm:pt>
    <dgm:pt modelId="{082CFD7E-CE3E-4E42-959C-1A5E44C3F4F5}" type="pres">
      <dgm:prSet presAssocID="{49225C73-1633-42F1-AB3B-7CB183E5F8B8}" presName="compNode" presStyleCnt="0"/>
      <dgm:spPr/>
    </dgm:pt>
    <dgm:pt modelId="{FD54A86F-D4AC-4EE8-8415-72C640C81BEE}" type="pres">
      <dgm:prSet presAssocID="{49225C73-1633-42F1-AB3B-7CB183E5F8B8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815D03B-0A62-4F6E-A0A9-F7F629D7955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7114E5B-30C0-4168-A800-04F94B2CD50D}" type="pres">
      <dgm:prSet presAssocID="{49225C73-1633-42F1-AB3B-7CB183E5F8B8}" presName="spaceRect" presStyleCnt="0"/>
      <dgm:spPr/>
    </dgm:pt>
    <dgm:pt modelId="{9AE2E1D2-518E-45BA-8297-ED4E1B0E2784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6B08DA17-8F70-49F6-B091-78425995F49C}" type="pres">
      <dgm:prSet presAssocID="{9646853A-8964-4519-A5B1-0B7D18B2983D}" presName="sibTrans" presStyleCnt="0"/>
      <dgm:spPr/>
    </dgm:pt>
    <dgm:pt modelId="{1E5C604F-4266-486A-8FD3-BB02589C4DAE}" type="pres">
      <dgm:prSet presAssocID="{1C383F32-22E8-4F62-A3E0-BDC3D5F48992}" presName="compNode" presStyleCnt="0"/>
      <dgm:spPr/>
    </dgm:pt>
    <dgm:pt modelId="{1827926D-8A05-4416-B148-2C5B3E466264}" type="pres">
      <dgm:prSet presAssocID="{1C383F32-22E8-4F62-A3E0-BDC3D5F4899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3B5146E-70BE-400D-9403-26D59929017D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FC46B35-7CA8-48EC-854B-E92E2956DBA5}" type="pres">
      <dgm:prSet presAssocID="{1C383F32-22E8-4F62-A3E0-BDC3D5F48992}" presName="spaceRect" presStyleCnt="0"/>
      <dgm:spPr/>
    </dgm:pt>
    <dgm:pt modelId="{DD51211E-2A14-42F2-ADB5-4143157F7F8E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7C6FE00-2490-4F42-80A7-F0E92D7FE99C}" type="presOf" srcId="{01A66772-F185-4D58-B8BB-E9370D7A7A2B}" destId="{C29BC970-F1A5-4451-979E-260FCD00067E}" srcOrd="0" destOrd="0" presId="urn:microsoft.com/office/officeart/2018/5/layout/IconLeafLabelList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97237017-B472-4B25-8F8B-8FBE0566ADA0}" type="presOf" srcId="{1C383F32-22E8-4F62-A3E0-BDC3D5F48992}" destId="{DD51211E-2A14-42F2-ADB5-4143157F7F8E}" srcOrd="0" destOrd="0" presId="urn:microsoft.com/office/officeart/2018/5/layout/IconLeafLabelList"/>
    <dgm:cxn modelId="{5331E247-27AA-4CF7-82D2-D5DCE2289770}" type="presOf" srcId="{49225C73-1633-42F1-AB3B-7CB183E5F8B8}" destId="{9AE2E1D2-518E-45BA-8297-ED4E1B0E2784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E43CE90-42FF-4D59-B019-AB8572A486BA}" type="presOf" srcId="{40FC4FFE-8987-4A26-B7F4-8A516F18ADAE}" destId="{577FEB35-2B33-49C1-9086-689748B97983}" srcOrd="0" destOrd="0" presId="urn:microsoft.com/office/officeart/2018/5/layout/IconLeafLabelList"/>
    <dgm:cxn modelId="{93501DFA-6BD9-4C00-BB04-690D79F834AF}" type="presParOf" srcId="{C29BC970-F1A5-4451-979E-260FCD00067E}" destId="{105BC83D-25E1-4C24-A9F2-C53C032B0209}" srcOrd="0" destOrd="0" presId="urn:microsoft.com/office/officeart/2018/5/layout/IconLeafLabelList"/>
    <dgm:cxn modelId="{3921B002-8CFA-4AB5-AC04-6038ABD6CC20}" type="presParOf" srcId="{105BC83D-25E1-4C24-A9F2-C53C032B0209}" destId="{E44FDD36-7A3E-4A3E-AC05-977D6D5CAC32}" srcOrd="0" destOrd="0" presId="urn:microsoft.com/office/officeart/2018/5/layout/IconLeafLabelList"/>
    <dgm:cxn modelId="{F75563F1-D116-4A8B-B825-6AF8C6189346}" type="presParOf" srcId="{105BC83D-25E1-4C24-A9F2-C53C032B0209}" destId="{47CC34F7-973B-4910-A62C-88C01FD78AB5}" srcOrd="1" destOrd="0" presId="urn:microsoft.com/office/officeart/2018/5/layout/IconLeafLabelList"/>
    <dgm:cxn modelId="{E5302AED-8FA8-498B-82D5-B9D30BCC7B30}" type="presParOf" srcId="{105BC83D-25E1-4C24-A9F2-C53C032B0209}" destId="{355A7C25-96AB-4A27-A515-0AFB6E0BC28C}" srcOrd="2" destOrd="0" presId="urn:microsoft.com/office/officeart/2018/5/layout/IconLeafLabelList"/>
    <dgm:cxn modelId="{AD66418E-2736-42E4-B31D-A2472D87BEA3}" type="presParOf" srcId="{105BC83D-25E1-4C24-A9F2-C53C032B0209}" destId="{577FEB35-2B33-49C1-9086-689748B97983}" srcOrd="3" destOrd="0" presId="urn:microsoft.com/office/officeart/2018/5/layout/IconLeafLabelList"/>
    <dgm:cxn modelId="{FB2C1CE0-F43B-4530-A703-BDA544AA0951}" type="presParOf" srcId="{C29BC970-F1A5-4451-979E-260FCD00067E}" destId="{A5DC694E-19A9-40F3-9C4D-E59ED1D90492}" srcOrd="1" destOrd="0" presId="urn:microsoft.com/office/officeart/2018/5/layout/IconLeafLabelList"/>
    <dgm:cxn modelId="{34B1C3EC-640D-42BF-BEEE-BD5820234F0E}" type="presParOf" srcId="{C29BC970-F1A5-4451-979E-260FCD00067E}" destId="{082CFD7E-CE3E-4E42-959C-1A5E44C3F4F5}" srcOrd="2" destOrd="0" presId="urn:microsoft.com/office/officeart/2018/5/layout/IconLeafLabelList"/>
    <dgm:cxn modelId="{94999F4B-71E7-46BB-93DF-1842328238AB}" type="presParOf" srcId="{082CFD7E-CE3E-4E42-959C-1A5E44C3F4F5}" destId="{FD54A86F-D4AC-4EE8-8415-72C640C81BEE}" srcOrd="0" destOrd="0" presId="urn:microsoft.com/office/officeart/2018/5/layout/IconLeafLabelList"/>
    <dgm:cxn modelId="{AC467170-9945-428E-802F-9853908A09DA}" type="presParOf" srcId="{082CFD7E-CE3E-4E42-959C-1A5E44C3F4F5}" destId="{7815D03B-0A62-4F6E-A0A9-F7F629D79554}" srcOrd="1" destOrd="0" presId="urn:microsoft.com/office/officeart/2018/5/layout/IconLeafLabelList"/>
    <dgm:cxn modelId="{7AA6691B-DAFA-4368-AEA4-D96B66F44FF1}" type="presParOf" srcId="{082CFD7E-CE3E-4E42-959C-1A5E44C3F4F5}" destId="{37114E5B-30C0-4168-A800-04F94B2CD50D}" srcOrd="2" destOrd="0" presId="urn:microsoft.com/office/officeart/2018/5/layout/IconLeafLabelList"/>
    <dgm:cxn modelId="{BAC4FA55-F95E-4136-B832-BB6F028B03FA}" type="presParOf" srcId="{082CFD7E-CE3E-4E42-959C-1A5E44C3F4F5}" destId="{9AE2E1D2-518E-45BA-8297-ED4E1B0E2784}" srcOrd="3" destOrd="0" presId="urn:microsoft.com/office/officeart/2018/5/layout/IconLeafLabelList"/>
    <dgm:cxn modelId="{775D42D2-D7FA-4AD3-928F-43CFEFDCF5CB}" type="presParOf" srcId="{C29BC970-F1A5-4451-979E-260FCD00067E}" destId="{6B08DA17-8F70-49F6-B091-78425995F49C}" srcOrd="3" destOrd="0" presId="urn:microsoft.com/office/officeart/2018/5/layout/IconLeafLabelList"/>
    <dgm:cxn modelId="{EFF6B197-D0E1-4DC8-ABE7-D5E686F167B9}" type="presParOf" srcId="{C29BC970-F1A5-4451-979E-260FCD00067E}" destId="{1E5C604F-4266-486A-8FD3-BB02589C4DAE}" srcOrd="4" destOrd="0" presId="urn:microsoft.com/office/officeart/2018/5/layout/IconLeafLabelList"/>
    <dgm:cxn modelId="{E0046123-DD5B-4994-876B-923A8C0C8CD9}" type="presParOf" srcId="{1E5C604F-4266-486A-8FD3-BB02589C4DAE}" destId="{1827926D-8A05-4416-B148-2C5B3E466264}" srcOrd="0" destOrd="0" presId="urn:microsoft.com/office/officeart/2018/5/layout/IconLeafLabelList"/>
    <dgm:cxn modelId="{0BE8B30A-D7C2-4E5A-BBEC-727987E90AA7}" type="presParOf" srcId="{1E5C604F-4266-486A-8FD3-BB02589C4DAE}" destId="{23B5146E-70BE-400D-9403-26D59929017D}" srcOrd="1" destOrd="0" presId="urn:microsoft.com/office/officeart/2018/5/layout/IconLeafLabelList"/>
    <dgm:cxn modelId="{918DAB3D-9029-464F-8944-FD355CC8A44D}" type="presParOf" srcId="{1E5C604F-4266-486A-8FD3-BB02589C4DAE}" destId="{7FC46B35-7CA8-48EC-854B-E92E2956DBA5}" srcOrd="2" destOrd="0" presId="urn:microsoft.com/office/officeart/2018/5/layout/IconLeafLabelList"/>
    <dgm:cxn modelId="{B7F1420C-0F9F-4345-A40E-74EAF9687A76}" type="presParOf" srcId="{1E5C604F-4266-486A-8FD3-BB02589C4DAE}" destId="{DD51211E-2A14-42F2-ADB5-4143157F7F8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>
            <a:defRPr cap="all"/>
          </a:pPr>
          <a:r>
            <a:rPr lang="en-gb" dirty="0"/>
            <a:t>random forest 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 phldrT="2"/>
      <dgm:spPr/>
      <dgm:t>
        <a:bodyPr rtlCol="0"/>
        <a:lstStyle/>
        <a:p>
          <a:pPr rtl="0"/>
          <a:r>
            <a:rPr lang="en-US"/>
            <a:t>2</a:t>
          </a:r>
        </a:p>
      </dgm:t>
    </dgm:pt>
    <dgm:pt modelId="{1C383F32-22E8-4F62-A3E0-BDC3D5F48992}">
      <dgm:prSet/>
      <dgm:spPr/>
      <dgm:t>
        <a:bodyPr rtlCol="0"/>
        <a:lstStyle/>
        <a:p>
          <a:pPr>
            <a:defRPr cap="all"/>
          </a:pPr>
          <a:r>
            <a:rPr lang="en-GB" dirty="0"/>
            <a:t>B</a:t>
          </a:r>
          <a:r>
            <a:rPr lang="en-gb" dirty="0"/>
            <a:t>agging classifier, and gradient boosting classifier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 phldrT="3"/>
      <dgm:spPr/>
      <dgm:t>
        <a:bodyPr rtlCol="0"/>
        <a:lstStyle/>
        <a:p>
          <a:pPr rtl="0"/>
          <a:r>
            <a:rPr lang="en-US"/>
            <a:t>3</a:t>
          </a:r>
        </a:p>
      </dgm:t>
    </dgm:pt>
    <dgm:pt modelId="{40FC4FFE-8987-4A26-B7F4-8A516F18ADAE}">
      <dgm:prSet/>
      <dgm:spPr/>
      <dgm:t>
        <a:bodyPr rtlCol="0"/>
        <a:lstStyle/>
        <a:p>
          <a:pPr>
            <a:defRPr cap="all"/>
          </a:pPr>
          <a:r>
            <a:rPr lang="en-gb" dirty="0"/>
            <a:t>Supervised learning </a:t>
          </a:r>
          <a:r>
            <a:rPr lang="en-GB" dirty="0"/>
            <a:t>–</a:t>
          </a:r>
        </a:p>
        <a:p>
          <a:pPr>
            <a:defRPr cap="all"/>
          </a:pPr>
          <a:r>
            <a:rPr lang="en-gb" dirty="0"/>
            <a:t>Logistic regression</a:t>
          </a:r>
        </a:p>
      </dgm:t>
    </dgm:pt>
    <dgm:pt modelId="{5B62599A-5C9B-48E7-896E-EA782AC60C8B}" type="sibTrans" cxnId="{C7AD8469-3C68-4AF9-AB82-79B0043AA120}">
      <dgm:prSet phldrT="1"/>
      <dgm:spPr/>
      <dgm:t>
        <a:bodyPr rtlCol="0"/>
        <a:lstStyle/>
        <a:p>
          <a:pPr rtl="0"/>
          <a:r>
            <a:rPr lang="en-US"/>
            <a:t>1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3B21F337-1013-4DB5-A314-9FA762719DE2}" type="pres">
      <dgm:prSet presAssocID="{01A66772-F185-4D58-B8BB-E9370D7A7A2B}" presName="Name0" presStyleCnt="0">
        <dgm:presLayoutVars>
          <dgm:animLvl val="lvl"/>
          <dgm:resizeHandles val="exact"/>
        </dgm:presLayoutVars>
      </dgm:prSet>
      <dgm:spPr/>
    </dgm:pt>
    <dgm:pt modelId="{F9C1C5B5-5B5B-4A9E-B1F1-8FF1A7817880}" type="pres">
      <dgm:prSet presAssocID="{40FC4FFE-8987-4A26-B7F4-8A516F18ADAE}" presName="compositeNode" presStyleCnt="0">
        <dgm:presLayoutVars>
          <dgm:bulletEnabled val="1"/>
        </dgm:presLayoutVars>
      </dgm:prSet>
      <dgm:spPr/>
    </dgm:pt>
    <dgm:pt modelId="{610EAC70-30E9-40F8-BC72-CA4C05C2183D}" type="pres">
      <dgm:prSet presAssocID="{40FC4FFE-8987-4A26-B7F4-8A516F18ADAE}" presName="bgRect" presStyleLbl="alignNode1" presStyleIdx="0" presStyleCnt="3"/>
      <dgm:spPr/>
    </dgm:pt>
    <dgm:pt modelId="{E566A430-1E6F-4B37-8909-12DE3BED5DFB}" type="pres">
      <dgm:prSet presAssocID="{5B62599A-5C9B-48E7-896E-EA782AC60C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7D731D2D-4094-4E11-82E5-7A5BEAB60628}" type="pres">
      <dgm:prSet presAssocID="{40FC4FFE-8987-4A26-B7F4-8A516F18ADAE}" presName="nodeRect" presStyleLbl="alignNode1" presStyleIdx="0" presStyleCnt="3">
        <dgm:presLayoutVars>
          <dgm:bulletEnabled val="1"/>
        </dgm:presLayoutVars>
      </dgm:prSet>
      <dgm:spPr/>
    </dgm:pt>
    <dgm:pt modelId="{CD73D9BE-E4BC-4881-ACD2-BDB968BA3AE8}" type="pres">
      <dgm:prSet presAssocID="{5B62599A-5C9B-48E7-896E-EA782AC60C8B}" presName="sibTrans" presStyleCnt="0"/>
      <dgm:spPr/>
    </dgm:pt>
    <dgm:pt modelId="{D0E57912-4C57-487D-AC59-9264879ED38B}" type="pres">
      <dgm:prSet presAssocID="{49225C73-1633-42F1-AB3B-7CB183E5F8B8}" presName="compositeNode" presStyleCnt="0">
        <dgm:presLayoutVars>
          <dgm:bulletEnabled val="1"/>
        </dgm:presLayoutVars>
      </dgm:prSet>
      <dgm:spPr/>
    </dgm:pt>
    <dgm:pt modelId="{6BC1EAC3-38AB-488B-B177-D4755247CD1E}" type="pres">
      <dgm:prSet presAssocID="{49225C73-1633-42F1-AB3B-7CB183E5F8B8}" presName="bgRect" presStyleLbl="alignNode1" presStyleIdx="1" presStyleCnt="3"/>
      <dgm:spPr/>
    </dgm:pt>
    <dgm:pt modelId="{464E6A99-3F3F-4B72-87B9-4A512FB0867E}" type="pres">
      <dgm:prSet presAssocID="{9646853A-8964-4519-A5B1-0B7D18B2983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7C5624B-5E01-45A3-A770-40FD2EC612B4}" type="pres">
      <dgm:prSet presAssocID="{49225C73-1633-42F1-AB3B-7CB183E5F8B8}" presName="nodeRect" presStyleLbl="alignNode1" presStyleIdx="1" presStyleCnt="3">
        <dgm:presLayoutVars>
          <dgm:bulletEnabled val="1"/>
        </dgm:presLayoutVars>
      </dgm:prSet>
      <dgm:spPr/>
    </dgm:pt>
    <dgm:pt modelId="{E13127DC-56BA-43C0-88E4-65468D028603}" type="pres">
      <dgm:prSet presAssocID="{9646853A-8964-4519-A5B1-0B7D18B2983D}" presName="sibTrans" presStyleCnt="0"/>
      <dgm:spPr/>
    </dgm:pt>
    <dgm:pt modelId="{7B898C36-0FA0-4E0D-AE30-322EFB8E91C7}" type="pres">
      <dgm:prSet presAssocID="{1C383F32-22E8-4F62-A3E0-BDC3D5F48992}" presName="compositeNode" presStyleCnt="0">
        <dgm:presLayoutVars>
          <dgm:bulletEnabled val="1"/>
        </dgm:presLayoutVars>
      </dgm:prSet>
      <dgm:spPr/>
    </dgm:pt>
    <dgm:pt modelId="{D03E7B0C-7A5E-4A7F-93F1-6939C5322F0C}" type="pres">
      <dgm:prSet presAssocID="{1C383F32-22E8-4F62-A3E0-BDC3D5F48992}" presName="bgRect" presStyleLbl="alignNode1" presStyleIdx="2" presStyleCnt="3"/>
      <dgm:spPr/>
    </dgm:pt>
    <dgm:pt modelId="{82523368-FC78-49C1-A079-3CA6980C9435}" type="pres">
      <dgm:prSet presAssocID="{8500F72A-2C6D-4FDF-9C1D-CA691380EB0B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DA64753-4268-4CBB-B65E-72C83D713504}" type="pres">
      <dgm:prSet presAssocID="{1C383F32-22E8-4F62-A3E0-BDC3D5F4899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EE8E1F29-FDAA-429C-9A0A-E7DDFBA3EFEA}" type="presOf" srcId="{1C383F32-22E8-4F62-A3E0-BDC3D5F48992}" destId="{D03E7B0C-7A5E-4A7F-93F1-6939C5322F0C}" srcOrd="0" destOrd="0" presId="urn:microsoft.com/office/officeart/2016/7/layout/LinearBlockProcessNumbered"/>
    <dgm:cxn modelId="{A147E338-8BDF-42B4-998F-BC35CF5E11FF}" type="presOf" srcId="{49225C73-1633-42F1-AB3B-7CB183E5F8B8}" destId="{6BC1EAC3-38AB-488B-B177-D4755247CD1E}" srcOrd="0" destOrd="0" presId="urn:microsoft.com/office/officeart/2016/7/layout/LinearBlockProcessNumbered"/>
    <dgm:cxn modelId="{DF66FB45-7778-4F8C-B86E-C97AC2E0F824}" type="presOf" srcId="{9646853A-8964-4519-A5B1-0B7D18B2983D}" destId="{464E6A99-3F3F-4B72-87B9-4A512FB0867E}" srcOrd="0" destOrd="0" presId="urn:microsoft.com/office/officeart/2016/7/layout/LinearBlockProcessNumbered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F8451773-7FCB-4C1A-AC38-7E83B206BF98}" type="presOf" srcId="{1C383F32-22E8-4F62-A3E0-BDC3D5F48992}" destId="{DDA64753-4268-4CBB-B65E-72C83D713504}" srcOrd="1" destOrd="0" presId="urn:microsoft.com/office/officeart/2016/7/layout/LinearBlockProcessNumbered"/>
    <dgm:cxn modelId="{C8A9F878-1055-48B5-AF68-890F1BBB8AA2}" type="presOf" srcId="{40FC4FFE-8987-4A26-B7F4-8A516F18ADAE}" destId="{610EAC70-30E9-40F8-BC72-CA4C05C2183D}" srcOrd="0" destOrd="0" presId="urn:microsoft.com/office/officeart/2016/7/layout/LinearBlockProcessNumbered"/>
    <dgm:cxn modelId="{0C67D17A-6A54-48C9-AAE7-78E38C0A3E74}" type="presOf" srcId="{40FC4FFE-8987-4A26-B7F4-8A516F18ADAE}" destId="{7D731D2D-4094-4E11-82E5-7A5BEAB60628}" srcOrd="1" destOrd="0" presId="urn:microsoft.com/office/officeart/2016/7/layout/LinearBlockProcessNumbered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A563D194-3E0C-418C-8426-2B05F02D0790}" type="presOf" srcId="{49225C73-1633-42F1-AB3B-7CB183E5F8B8}" destId="{77C5624B-5E01-45A3-A770-40FD2EC612B4}" srcOrd="1" destOrd="0" presId="urn:microsoft.com/office/officeart/2016/7/layout/LinearBlockProcessNumbered"/>
    <dgm:cxn modelId="{1299F5D5-4903-45AA-AABF-2E70C2F56CBE}" type="presOf" srcId="{01A66772-F185-4D58-B8BB-E9370D7A7A2B}" destId="{3B21F337-1013-4DB5-A314-9FA762719DE2}" srcOrd="0" destOrd="0" presId="urn:microsoft.com/office/officeart/2016/7/layout/LinearBlockProcessNumbered"/>
    <dgm:cxn modelId="{76CD05D7-3483-4595-A2B4-FF2F740A23AB}" type="presOf" srcId="{8500F72A-2C6D-4FDF-9C1D-CA691380EB0B}" destId="{82523368-FC78-49C1-A079-3CA6980C9435}" srcOrd="0" destOrd="0" presId="urn:microsoft.com/office/officeart/2016/7/layout/LinearBlockProcessNumbered"/>
    <dgm:cxn modelId="{3A3291FF-EF06-4CA1-9B52-F1D927E3DC08}" type="presOf" srcId="{5B62599A-5C9B-48E7-896E-EA782AC60C8B}" destId="{E566A430-1E6F-4B37-8909-12DE3BED5DFB}" srcOrd="0" destOrd="0" presId="urn:microsoft.com/office/officeart/2016/7/layout/LinearBlockProcessNumbered"/>
    <dgm:cxn modelId="{36690900-84AD-4952-A46D-2266FD0672E0}" type="presParOf" srcId="{3B21F337-1013-4DB5-A314-9FA762719DE2}" destId="{F9C1C5B5-5B5B-4A9E-B1F1-8FF1A7817880}" srcOrd="0" destOrd="0" presId="urn:microsoft.com/office/officeart/2016/7/layout/LinearBlockProcessNumbered"/>
    <dgm:cxn modelId="{9A5E8E62-C845-4CBD-B28C-7A915930DEC9}" type="presParOf" srcId="{F9C1C5B5-5B5B-4A9E-B1F1-8FF1A7817880}" destId="{610EAC70-30E9-40F8-BC72-CA4C05C2183D}" srcOrd="0" destOrd="0" presId="urn:microsoft.com/office/officeart/2016/7/layout/LinearBlockProcessNumbered"/>
    <dgm:cxn modelId="{0CE6F699-DD75-4C9D-BDEA-CB63D7557255}" type="presParOf" srcId="{F9C1C5B5-5B5B-4A9E-B1F1-8FF1A7817880}" destId="{E566A430-1E6F-4B37-8909-12DE3BED5DFB}" srcOrd="1" destOrd="0" presId="urn:microsoft.com/office/officeart/2016/7/layout/LinearBlockProcessNumbered"/>
    <dgm:cxn modelId="{96CEF3E5-D79B-4F8A-83AC-C0D3CAA08B83}" type="presParOf" srcId="{F9C1C5B5-5B5B-4A9E-B1F1-8FF1A7817880}" destId="{7D731D2D-4094-4E11-82E5-7A5BEAB60628}" srcOrd="2" destOrd="0" presId="urn:microsoft.com/office/officeart/2016/7/layout/LinearBlockProcessNumbered"/>
    <dgm:cxn modelId="{10261BE4-A9F3-4A10-AAC8-DE7444B275FE}" type="presParOf" srcId="{3B21F337-1013-4DB5-A314-9FA762719DE2}" destId="{CD73D9BE-E4BC-4881-ACD2-BDB968BA3AE8}" srcOrd="1" destOrd="0" presId="urn:microsoft.com/office/officeart/2016/7/layout/LinearBlockProcessNumbered"/>
    <dgm:cxn modelId="{0D273D57-8251-4D92-835F-B47428D777D8}" type="presParOf" srcId="{3B21F337-1013-4DB5-A314-9FA762719DE2}" destId="{D0E57912-4C57-487D-AC59-9264879ED38B}" srcOrd="2" destOrd="0" presId="urn:microsoft.com/office/officeart/2016/7/layout/LinearBlockProcessNumbered"/>
    <dgm:cxn modelId="{E79AF1FB-E68C-4202-AE99-F92A0DFD441A}" type="presParOf" srcId="{D0E57912-4C57-487D-AC59-9264879ED38B}" destId="{6BC1EAC3-38AB-488B-B177-D4755247CD1E}" srcOrd="0" destOrd="0" presId="urn:microsoft.com/office/officeart/2016/7/layout/LinearBlockProcessNumbered"/>
    <dgm:cxn modelId="{9A464F8C-669E-43F1-BD2A-D9365B871513}" type="presParOf" srcId="{D0E57912-4C57-487D-AC59-9264879ED38B}" destId="{464E6A99-3F3F-4B72-87B9-4A512FB0867E}" srcOrd="1" destOrd="0" presId="urn:microsoft.com/office/officeart/2016/7/layout/LinearBlockProcessNumbered"/>
    <dgm:cxn modelId="{C694403E-2450-4F9C-8C03-070B02E66772}" type="presParOf" srcId="{D0E57912-4C57-487D-AC59-9264879ED38B}" destId="{77C5624B-5E01-45A3-A770-40FD2EC612B4}" srcOrd="2" destOrd="0" presId="urn:microsoft.com/office/officeart/2016/7/layout/LinearBlockProcessNumbered"/>
    <dgm:cxn modelId="{DD9ECBE0-D90C-4FE8-90EF-D847D1CA5063}" type="presParOf" srcId="{3B21F337-1013-4DB5-A314-9FA762719DE2}" destId="{E13127DC-56BA-43C0-88E4-65468D028603}" srcOrd="3" destOrd="0" presId="urn:microsoft.com/office/officeart/2016/7/layout/LinearBlockProcessNumbered"/>
    <dgm:cxn modelId="{30D35CFF-EC30-4CFB-BBB6-94AFDAF26C8C}" type="presParOf" srcId="{3B21F337-1013-4DB5-A314-9FA762719DE2}" destId="{7B898C36-0FA0-4E0D-AE30-322EFB8E91C7}" srcOrd="4" destOrd="0" presId="urn:microsoft.com/office/officeart/2016/7/layout/LinearBlockProcessNumbered"/>
    <dgm:cxn modelId="{48BA3874-BE05-462A-A9E3-4D96DB933AEB}" type="presParOf" srcId="{7B898C36-0FA0-4E0D-AE30-322EFB8E91C7}" destId="{D03E7B0C-7A5E-4A7F-93F1-6939C5322F0C}" srcOrd="0" destOrd="0" presId="urn:microsoft.com/office/officeart/2016/7/layout/LinearBlockProcessNumbered"/>
    <dgm:cxn modelId="{CC32E024-AE08-425C-B223-642EE8B1EB39}" type="presParOf" srcId="{7B898C36-0FA0-4E0D-AE30-322EFB8E91C7}" destId="{82523368-FC78-49C1-A079-3CA6980C9435}" srcOrd="1" destOrd="0" presId="urn:microsoft.com/office/officeart/2016/7/layout/LinearBlockProcessNumbered"/>
    <dgm:cxn modelId="{8653C4EF-6513-4C61-9CF5-2B93688FAFDB}" type="presParOf" srcId="{7B898C36-0FA0-4E0D-AE30-322EFB8E91C7}" destId="{DDA64753-4268-4CBB-B65E-72C83D71350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FDD36-7A3E-4A3E-AC05-977D6D5CAC32}">
      <dsp:nvSpPr>
        <dsp:cNvPr id="0" name=""/>
        <dsp:cNvSpPr/>
      </dsp:nvSpPr>
      <dsp:spPr>
        <a:xfrm>
          <a:off x="702434" y="59638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C34F7-973B-4910-A62C-88C01FD78AB5}">
      <dsp:nvSpPr>
        <dsp:cNvPr id="0" name=""/>
        <dsp:cNvSpPr/>
      </dsp:nvSpPr>
      <dsp:spPr>
        <a:xfrm>
          <a:off x="1119247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FEB35-2B33-49C1-9086-689748B97983}">
      <dsp:nvSpPr>
        <dsp:cNvPr id="0" name=""/>
        <dsp:cNvSpPr/>
      </dsp:nvSpPr>
      <dsp:spPr>
        <a:xfrm>
          <a:off x="77216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>
              <a:latin typeface="Century Gothic" panose="020B0502020202020204"/>
            </a:rPr>
            <a:t>Exploratory Analysis </a:t>
          </a:r>
          <a:endParaRPr lang="en-gb" sz="2300" kern="1200"/>
        </a:p>
      </dsp:txBody>
      <dsp:txXfrm>
        <a:off x="77216" y="2624638"/>
        <a:ext cx="3206250" cy="720000"/>
      </dsp:txXfrm>
    </dsp:sp>
    <dsp:sp modelId="{FD54A86F-D4AC-4EE8-8415-72C640C81BEE}">
      <dsp:nvSpPr>
        <dsp:cNvPr id="0" name=""/>
        <dsp:cNvSpPr/>
      </dsp:nvSpPr>
      <dsp:spPr>
        <a:xfrm>
          <a:off x="4469778" y="59638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5D03B-0A62-4F6E-A0A9-F7F629D79554}">
      <dsp:nvSpPr>
        <dsp:cNvPr id="0" name=""/>
        <dsp:cNvSpPr/>
      </dsp:nvSpPr>
      <dsp:spPr>
        <a:xfrm>
          <a:off x="4886591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2E1D2-518E-45BA-8297-ED4E1B0E2784}">
      <dsp:nvSpPr>
        <dsp:cNvPr id="0" name=""/>
        <dsp:cNvSpPr/>
      </dsp:nvSpPr>
      <dsp:spPr>
        <a:xfrm>
          <a:off x="3844559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>
              <a:latin typeface="Century Gothic" panose="020B0502020202020204"/>
            </a:rPr>
            <a:t>INFERENTIAL ANALYSIS</a:t>
          </a:r>
          <a:endParaRPr lang="en-gb" sz="2300" kern="1200"/>
        </a:p>
      </dsp:txBody>
      <dsp:txXfrm>
        <a:off x="3844559" y="2624638"/>
        <a:ext cx="3206250" cy="720000"/>
      </dsp:txXfrm>
    </dsp:sp>
    <dsp:sp modelId="{1827926D-8A05-4416-B148-2C5B3E466264}">
      <dsp:nvSpPr>
        <dsp:cNvPr id="0" name=""/>
        <dsp:cNvSpPr/>
      </dsp:nvSpPr>
      <dsp:spPr>
        <a:xfrm>
          <a:off x="8237122" y="59638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B5146E-70BE-400D-9403-26D59929017D}">
      <dsp:nvSpPr>
        <dsp:cNvPr id="0" name=""/>
        <dsp:cNvSpPr/>
      </dsp:nvSpPr>
      <dsp:spPr>
        <a:xfrm>
          <a:off x="8653935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1211E-2A14-42F2-ADB5-4143157F7F8E}">
      <dsp:nvSpPr>
        <dsp:cNvPr id="0" name=""/>
        <dsp:cNvSpPr/>
      </dsp:nvSpPr>
      <dsp:spPr>
        <a:xfrm>
          <a:off x="7611903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>
              <a:latin typeface="Century Gothic" panose="020B0502020202020204"/>
            </a:rPr>
            <a:t>FINDINGS AND RECOMMENDATIONS</a:t>
          </a:r>
          <a:endParaRPr lang="en-gb" sz="2300" kern="1200"/>
        </a:p>
      </dsp:txBody>
      <dsp:txXfrm>
        <a:off x="7611903" y="2624638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EAC70-30E9-40F8-BC72-CA4C05C2183D}">
      <dsp:nvSpPr>
        <dsp:cNvPr id="0" name=""/>
        <dsp:cNvSpPr/>
      </dsp:nvSpPr>
      <dsp:spPr>
        <a:xfrm>
          <a:off x="734" y="242859"/>
          <a:ext cx="2975595" cy="35707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923" tIns="0" rIns="293923" bIns="330200" numCol="1" spcCol="1270" rtlCol="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 dirty="0"/>
            <a:t>Supervised learning </a:t>
          </a:r>
          <a:r>
            <a:rPr lang="en-GB" sz="2500" kern="1200" dirty="0"/>
            <a:t>–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 dirty="0"/>
            <a:t>Logistic regression</a:t>
          </a:r>
        </a:p>
      </dsp:txBody>
      <dsp:txXfrm>
        <a:off x="734" y="1671145"/>
        <a:ext cx="2975595" cy="2142428"/>
      </dsp:txXfrm>
    </dsp:sp>
    <dsp:sp modelId="{E566A430-1E6F-4B37-8909-12DE3BED5DFB}">
      <dsp:nvSpPr>
        <dsp:cNvPr id="0" name=""/>
        <dsp:cNvSpPr/>
      </dsp:nvSpPr>
      <dsp:spPr>
        <a:xfrm>
          <a:off x="734" y="242859"/>
          <a:ext cx="2975595" cy="142828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923" tIns="165100" rIns="29392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1</a:t>
          </a:r>
          <a:endParaRPr lang="en-US" sz="6600" kern="1200" dirty="0"/>
        </a:p>
      </dsp:txBody>
      <dsp:txXfrm>
        <a:off x="734" y="242859"/>
        <a:ext cx="2975595" cy="1428285"/>
      </dsp:txXfrm>
    </dsp:sp>
    <dsp:sp modelId="{6BC1EAC3-38AB-488B-B177-D4755247CD1E}">
      <dsp:nvSpPr>
        <dsp:cNvPr id="0" name=""/>
        <dsp:cNvSpPr/>
      </dsp:nvSpPr>
      <dsp:spPr>
        <a:xfrm>
          <a:off x="3214378" y="242859"/>
          <a:ext cx="2975595" cy="35707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923" tIns="0" rIns="293923" bIns="330200" numCol="1" spcCol="1270" rtlCol="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 dirty="0"/>
            <a:t>random forest </a:t>
          </a:r>
        </a:p>
      </dsp:txBody>
      <dsp:txXfrm>
        <a:off x="3214378" y="1671145"/>
        <a:ext cx="2975595" cy="2142428"/>
      </dsp:txXfrm>
    </dsp:sp>
    <dsp:sp modelId="{464E6A99-3F3F-4B72-87B9-4A512FB0867E}">
      <dsp:nvSpPr>
        <dsp:cNvPr id="0" name=""/>
        <dsp:cNvSpPr/>
      </dsp:nvSpPr>
      <dsp:spPr>
        <a:xfrm>
          <a:off x="3214378" y="242859"/>
          <a:ext cx="2975595" cy="142828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923" tIns="165100" rIns="29392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2</a:t>
          </a:r>
        </a:p>
      </dsp:txBody>
      <dsp:txXfrm>
        <a:off x="3214378" y="242859"/>
        <a:ext cx="2975595" cy="1428285"/>
      </dsp:txXfrm>
    </dsp:sp>
    <dsp:sp modelId="{D03E7B0C-7A5E-4A7F-93F1-6939C5322F0C}">
      <dsp:nvSpPr>
        <dsp:cNvPr id="0" name=""/>
        <dsp:cNvSpPr/>
      </dsp:nvSpPr>
      <dsp:spPr>
        <a:xfrm>
          <a:off x="6428021" y="242859"/>
          <a:ext cx="2975595" cy="357071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923" tIns="0" rIns="293923" bIns="330200" numCol="1" spcCol="1270" rtlCol="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 dirty="0"/>
            <a:t>B</a:t>
          </a:r>
          <a:r>
            <a:rPr lang="en-gb" sz="2500" kern="1200" dirty="0"/>
            <a:t>agging classifier, and gradient boosting classifier</a:t>
          </a:r>
        </a:p>
      </dsp:txBody>
      <dsp:txXfrm>
        <a:off x="6428021" y="1671145"/>
        <a:ext cx="2975595" cy="2142428"/>
      </dsp:txXfrm>
    </dsp:sp>
    <dsp:sp modelId="{82523368-FC78-49C1-A079-3CA6980C9435}">
      <dsp:nvSpPr>
        <dsp:cNvPr id="0" name=""/>
        <dsp:cNvSpPr/>
      </dsp:nvSpPr>
      <dsp:spPr>
        <a:xfrm>
          <a:off x="6428021" y="242859"/>
          <a:ext cx="2975595" cy="142828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923" tIns="165100" rIns="29392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3</a:t>
          </a:r>
        </a:p>
      </dsp:txBody>
      <dsp:txXfrm>
        <a:off x="6428021" y="242859"/>
        <a:ext cx="2975595" cy="1428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F5C5BD-8AB6-4E5F-8616-0B1D32D0FBFD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DD49AE-E876-4130-BF53-6229B9820536}" type="datetime1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840E64-78EA-480E-9DFC-F5D183737F14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F323AA-170C-4C76-B350-C21CF15222DA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2928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F323AA-170C-4C76-B350-C21CF15222DA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1337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F323AA-170C-4C76-B350-C21CF15222DA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913927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F323AA-170C-4C76-B350-C21CF15222DA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77216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F323AA-170C-4C76-B350-C21CF15222DA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89461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F323AA-170C-4C76-B350-C21CF15222DA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55918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56802B-70FA-41EA-BEAA-8B64D5BF1424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38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512D428-74E3-499E-9255-6C7C463A82F6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5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4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329652-6112-4F3D-B614-62B56A045E3D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0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64E64D-1B50-4EC0-83A1-DE58B45AB49E}" type="datetime1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5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61A824-A4A3-4BDD-B7F1-293A0EC1EA54}" type="datetime1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5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81B1D06-1BCF-4BCB-9319-09267D16BB9F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7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361324-1C8A-40EA-A8C7-BACD05350B74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5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A78C1D-B8C9-43D1-BED3-AB201E145563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9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A2D3EE-FBE6-4434-A13B-BD4C1C612D44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9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4FF323AA-170C-4C76-B350-C21CF15222DA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97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4337" y="2289629"/>
            <a:ext cx="4790363" cy="4148808"/>
          </a:xfrm>
          <a:solidFill>
            <a:schemeClr val="tx1"/>
          </a:solidFill>
        </p:spPr>
        <p:txBody>
          <a:bodyPr rtlCol="0">
            <a:normAutofit lnSpcReduction="10000"/>
          </a:bodyPr>
          <a:lstStyle/>
          <a:p>
            <a:pPr algn="ctr"/>
            <a:r>
              <a:rPr lang="en-gb" sz="1800" b="1" dirty="0">
                <a:solidFill>
                  <a:srgbClr val="252424"/>
                </a:solidFill>
                <a:latin typeface="Segoe UI"/>
                <a:cs typeface="Segoe UI"/>
              </a:rPr>
              <a:t>Group 5 – team members</a:t>
            </a:r>
          </a:p>
          <a:p>
            <a:pPr algn="ctr"/>
            <a:r>
              <a:rPr lang="en-gb" sz="1800" b="1" dirty="0">
                <a:solidFill>
                  <a:srgbClr val="252424"/>
                </a:solidFill>
                <a:latin typeface="Segoe UI"/>
                <a:cs typeface="Segoe UI"/>
              </a:rPr>
              <a:t>Muneeba Nawaz</a:t>
            </a:r>
            <a:br>
              <a:rPr lang="en-gb" sz="1800" b="1" dirty="0">
                <a:solidFill>
                  <a:srgbClr val="252424"/>
                </a:solidFill>
                <a:latin typeface="Segoe UI"/>
                <a:cs typeface="Segoe UI"/>
              </a:rPr>
            </a:br>
            <a:endParaRPr lang="en-US" dirty="0"/>
          </a:p>
          <a:p>
            <a:pPr algn="ctr"/>
            <a:r>
              <a:rPr lang="en-gb" sz="1800" b="1" dirty="0">
                <a:solidFill>
                  <a:srgbClr val="252424"/>
                </a:solidFill>
                <a:latin typeface="Segoe UI"/>
                <a:cs typeface="Segoe UI"/>
              </a:rPr>
              <a:t>Ademola Oladimeji</a:t>
            </a:r>
            <a:br>
              <a:rPr lang="en-gb" sz="1800" b="1" dirty="0">
                <a:solidFill>
                  <a:srgbClr val="252424"/>
                </a:solidFill>
                <a:latin typeface="Segoe UI"/>
                <a:cs typeface="Segoe UI"/>
              </a:rPr>
            </a:br>
            <a:endParaRPr lang="en-gb" dirty="0"/>
          </a:p>
          <a:p>
            <a:pPr algn="ctr"/>
            <a:r>
              <a:rPr lang="en-gb" sz="1800" b="1" dirty="0">
                <a:solidFill>
                  <a:srgbClr val="252424"/>
                </a:solidFill>
                <a:latin typeface="Segoe UI"/>
                <a:cs typeface="Segoe UI"/>
              </a:rPr>
              <a:t>Olumuyiwa Olajuwon</a:t>
            </a:r>
            <a:br>
              <a:rPr lang="en-gb" sz="1800" b="1" dirty="0">
                <a:solidFill>
                  <a:srgbClr val="252424"/>
                </a:solidFill>
                <a:latin typeface="Segoe UI"/>
                <a:cs typeface="Segoe UI"/>
              </a:rPr>
            </a:br>
            <a:endParaRPr lang="en-gb" dirty="0"/>
          </a:p>
          <a:p>
            <a:pPr algn="ctr"/>
            <a:r>
              <a:rPr lang="en-gb" sz="1800" b="1" dirty="0">
                <a:solidFill>
                  <a:srgbClr val="252424"/>
                </a:solidFill>
                <a:latin typeface="Segoe UI"/>
                <a:cs typeface="Segoe UI"/>
              </a:rPr>
              <a:t>Madhav </a:t>
            </a:r>
            <a:r>
              <a:rPr lang="en-gb" sz="1800" b="1" dirty="0" err="1">
                <a:solidFill>
                  <a:srgbClr val="252424"/>
                </a:solidFill>
                <a:latin typeface="Segoe UI"/>
                <a:cs typeface="Segoe UI"/>
              </a:rPr>
              <a:t>Thodindala</a:t>
            </a:r>
            <a:br>
              <a:rPr lang="en-gb" sz="1800" b="1" dirty="0">
                <a:solidFill>
                  <a:srgbClr val="252424"/>
                </a:solidFill>
                <a:latin typeface="Segoe UI"/>
                <a:cs typeface="Segoe UI"/>
              </a:rPr>
            </a:br>
            <a:endParaRPr lang="en-gb" dirty="0" err="1"/>
          </a:p>
          <a:p>
            <a:pPr algn="ctr"/>
            <a:r>
              <a:rPr lang="en-gb" sz="1800" b="1" dirty="0">
                <a:solidFill>
                  <a:srgbClr val="252424"/>
                </a:solidFill>
                <a:latin typeface="Segoe UI"/>
                <a:cs typeface="Segoe UI"/>
              </a:rPr>
              <a:t>Susan </a:t>
            </a:r>
            <a:r>
              <a:rPr lang="en-gb" sz="1800" b="1" dirty="0" err="1">
                <a:solidFill>
                  <a:srgbClr val="252424"/>
                </a:solidFill>
                <a:latin typeface="Segoe UI"/>
                <a:cs typeface="Segoe UI"/>
              </a:rPr>
              <a:t>Dangana</a:t>
            </a:r>
            <a:br>
              <a:rPr lang="en-gb" sz="1800" b="1" dirty="0">
                <a:solidFill>
                  <a:srgbClr val="252424"/>
                </a:solidFill>
                <a:latin typeface="Segoe UI"/>
                <a:cs typeface="Segoe UI"/>
              </a:rPr>
            </a:br>
            <a:endParaRPr lang="en-gb" dirty="0" err="1"/>
          </a:p>
          <a:p>
            <a:pPr algn="ctr"/>
            <a:r>
              <a:rPr lang="en-gb" sz="1800" b="1" dirty="0">
                <a:solidFill>
                  <a:srgbClr val="252424"/>
                </a:solidFill>
                <a:latin typeface="Segoe UI"/>
                <a:cs typeface="Segoe UI"/>
              </a:rPr>
              <a:t>Michael </a:t>
            </a:r>
            <a:r>
              <a:rPr lang="en-gb" sz="1800" b="1" dirty="0" err="1">
                <a:solidFill>
                  <a:srgbClr val="252424"/>
                </a:solidFill>
                <a:latin typeface="Segoe UI"/>
                <a:cs typeface="Segoe UI"/>
              </a:rPr>
              <a:t>patrick</a:t>
            </a:r>
            <a:endParaRPr lang="en-gb" sz="1800" b="1" dirty="0">
              <a:solidFill>
                <a:srgbClr val="252424"/>
              </a:solidFill>
              <a:latin typeface="Segoe UI"/>
              <a:cs typeface="Segoe UI"/>
            </a:endParaRPr>
          </a:p>
          <a:p>
            <a:pPr algn="ctr">
              <a:spcAft>
                <a:spcPts val="600"/>
              </a:spcAft>
            </a:pPr>
            <a:endParaRPr lang="en-gb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3" r="20670"/>
          <a:stretch/>
        </p:blipFill>
        <p:spPr>
          <a:xfrm>
            <a:off x="20" y="10"/>
            <a:ext cx="61470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F24480-4D51-1A43-23F0-B52FC3730FAF}"/>
              </a:ext>
            </a:extLst>
          </p:cNvPr>
          <p:cNvSpPr txBox="1"/>
          <p:nvPr/>
        </p:nvSpPr>
        <p:spPr>
          <a:xfrm>
            <a:off x="6147707" y="2647950"/>
            <a:ext cx="4787900" cy="461665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MUNEEBA NAWAZ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B41E6-2EA9-4DFA-C305-A393B092123E}"/>
              </a:ext>
            </a:extLst>
          </p:cNvPr>
          <p:cNvSpPr txBox="1"/>
          <p:nvPr/>
        </p:nvSpPr>
        <p:spPr>
          <a:xfrm>
            <a:off x="6147707" y="3308350"/>
            <a:ext cx="478790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 b="1" dirty="0"/>
              <a:t>ADEMOLA OLADIMEJI 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1423A-67AC-BDB3-A0F2-0783F34025BF}"/>
              </a:ext>
            </a:extLst>
          </p:cNvPr>
          <p:cNvSpPr txBox="1"/>
          <p:nvPr/>
        </p:nvSpPr>
        <p:spPr>
          <a:xfrm>
            <a:off x="6147707" y="3994150"/>
            <a:ext cx="4787900" cy="461665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Century Gothic"/>
                <a:cs typeface="Segoe UI"/>
              </a:rPr>
              <a:t>OLUMUYIWA OLAJUWON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571BF-E2DA-AA9D-EDE4-1ED80B88B4CA}"/>
              </a:ext>
            </a:extLst>
          </p:cNvPr>
          <p:cNvSpPr txBox="1"/>
          <p:nvPr/>
        </p:nvSpPr>
        <p:spPr>
          <a:xfrm>
            <a:off x="6146800" y="4677253"/>
            <a:ext cx="4787900" cy="461665"/>
          </a:xfrm>
          <a:prstGeom prst="rect">
            <a:avLst/>
          </a:prstGeom>
          <a:solidFill>
            <a:srgbClr val="57903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 b="1" dirty="0"/>
              <a:t>MADHAV THODINDALA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8138A-0318-90FF-B786-213CA2F84DF9}"/>
              </a:ext>
            </a:extLst>
          </p:cNvPr>
          <p:cNvSpPr txBox="1"/>
          <p:nvPr/>
        </p:nvSpPr>
        <p:spPr>
          <a:xfrm>
            <a:off x="6147707" y="5327650"/>
            <a:ext cx="4787900" cy="461665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Century Gothic"/>
                <a:cs typeface="Segoe UI"/>
              </a:rPr>
              <a:t>SUSAN DANGANA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00AB8-E59F-7C3E-FB9A-FC042CE22185}"/>
              </a:ext>
            </a:extLst>
          </p:cNvPr>
          <p:cNvSpPr txBox="1"/>
          <p:nvPr/>
        </p:nvSpPr>
        <p:spPr>
          <a:xfrm>
            <a:off x="6147707" y="5975348"/>
            <a:ext cx="4787900" cy="461665"/>
          </a:xfrm>
          <a:prstGeom prst="rect">
            <a:avLst/>
          </a:prstGeom>
          <a:solidFill>
            <a:srgbClr val="00206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 b="1" dirty="0"/>
              <a:t>MICHAEL PATRICK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FC35F-7E83-D21E-B8E9-C5670C41A44C}"/>
              </a:ext>
            </a:extLst>
          </p:cNvPr>
          <p:cNvSpPr txBox="1"/>
          <p:nvPr/>
        </p:nvSpPr>
        <p:spPr>
          <a:xfrm>
            <a:off x="6372809" y="526229"/>
            <a:ext cx="3909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BEBEB"/>
                </a:solidFill>
              </a:rPr>
              <a:t>CASE 4 - </a:t>
            </a:r>
            <a:br>
              <a:rPr lang="en-gb" sz="2400" b="1" dirty="0">
                <a:solidFill>
                  <a:srgbClr val="EBEBEB"/>
                </a:solidFill>
              </a:rPr>
            </a:br>
            <a:r>
              <a:rPr lang="en-gb" sz="2400" b="1" dirty="0" err="1">
                <a:solidFill>
                  <a:srgbClr val="EBEBEB"/>
                </a:solidFill>
              </a:rPr>
              <a:t>CryptoANalytics</a:t>
            </a:r>
            <a:r>
              <a:rPr lang="en-gb" sz="2400" b="1" dirty="0">
                <a:solidFill>
                  <a:srgbClr val="EBEBEB"/>
                </a:solidFill>
              </a:rPr>
              <a:t>.</a:t>
            </a:r>
            <a:br>
              <a:rPr lang="en-gb" sz="2400" b="1" dirty="0"/>
            </a:br>
            <a:br>
              <a:rPr lang="en-gb" sz="2400" b="1" dirty="0"/>
            </a:br>
            <a:r>
              <a:rPr lang="en-gb" sz="2400" b="1" dirty="0">
                <a:solidFill>
                  <a:srgbClr val="EBEBEB"/>
                </a:solidFill>
              </a:rPr>
              <a:t>CLIENT – ERSAN DURAN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9914-461C-98F5-5678-1ED875A7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ighlight>
                  <a:srgbClr val="336A66"/>
                </a:highlight>
              </a:rPr>
              <a:t>CHOSEN ANALYTICAL TECHNIQUES JUSTIFICATION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15DE1-D837-96D2-96B6-565429046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713" y="1665592"/>
            <a:ext cx="2940050" cy="576262"/>
          </a:xfrm>
        </p:spPr>
        <p:txBody>
          <a:bodyPr/>
          <a:lstStyle/>
          <a:p>
            <a:r>
              <a:rPr lang="en-US" b="1" dirty="0"/>
              <a:t>PREDICTION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8E69AD-61AB-913E-4864-2D50DD651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62161" y="1665592"/>
            <a:ext cx="2930525" cy="576262"/>
          </a:xfrm>
        </p:spPr>
        <p:txBody>
          <a:bodyPr/>
          <a:lstStyle/>
          <a:p>
            <a:r>
              <a:rPr lang="en-US" b="1" dirty="0"/>
              <a:t>DESCRIPTION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4E0D45-8EFF-C449-E3E4-1461446B37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38307" y="1665592"/>
            <a:ext cx="2932113" cy="576262"/>
          </a:xfrm>
        </p:spPr>
        <p:txBody>
          <a:bodyPr/>
          <a:lstStyle/>
          <a:p>
            <a:r>
              <a:rPr lang="en-US" b="1" dirty="0"/>
              <a:t>CORRELATION</a:t>
            </a:r>
          </a:p>
        </p:txBody>
      </p:sp>
      <p:pic>
        <p:nvPicPr>
          <p:cNvPr id="14" name="Picture 13" descr="Decision Tree Icon Images – Browse 8,714 Stock Photos, Vectors, and Video |  Adobe Stock">
            <a:extLst>
              <a:ext uri="{FF2B5EF4-FFF2-40B4-BE49-F238E27FC236}">
                <a16:creationId xmlns:a16="http://schemas.microsoft.com/office/drawing/2014/main" id="{5A51E16A-D9FB-0E75-AB64-DAAE4AAD4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98" y="2254431"/>
            <a:ext cx="2821577" cy="1655172"/>
          </a:xfrm>
          <a:prstGeom prst="rect">
            <a:avLst/>
          </a:prstGeom>
        </p:spPr>
      </p:pic>
      <p:pic>
        <p:nvPicPr>
          <p:cNvPr id="15" name="Picture 14" descr="Scatter plot - Free miscellaneous icons">
            <a:extLst>
              <a:ext uri="{FF2B5EF4-FFF2-40B4-BE49-F238E27FC236}">
                <a16:creationId xmlns:a16="http://schemas.microsoft.com/office/drawing/2014/main" id="{AA93BA30-7684-5E33-2F62-FF3125BBF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009" y="2248580"/>
            <a:ext cx="2741839" cy="1639660"/>
          </a:xfrm>
          <a:prstGeom prst="rect">
            <a:avLst/>
          </a:prstGeom>
        </p:spPr>
      </p:pic>
      <p:pic>
        <p:nvPicPr>
          <p:cNvPr id="17" name="Picture 16" descr="Line Graph Flat Multicolor Icon - IconBunny">
            <a:extLst>
              <a:ext uri="{FF2B5EF4-FFF2-40B4-BE49-F238E27FC236}">
                <a16:creationId xmlns:a16="http://schemas.microsoft.com/office/drawing/2014/main" id="{2491A5A2-E02E-2BB5-EEB8-7BF095CEF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007" y="2247900"/>
            <a:ext cx="1450522" cy="1641022"/>
          </a:xfrm>
          <a:prstGeom prst="rect">
            <a:avLst/>
          </a:prstGeom>
        </p:spPr>
      </p:pic>
      <p:pic>
        <p:nvPicPr>
          <p:cNvPr id="19" name="Picture 18" descr="A colorful circle with a black arrow&#10;&#10;Description automatically generated">
            <a:extLst>
              <a:ext uri="{FF2B5EF4-FFF2-40B4-BE49-F238E27FC236}">
                <a16:creationId xmlns:a16="http://schemas.microsoft.com/office/drawing/2014/main" id="{13C06D27-6510-0279-8658-7EC9C5EDB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5168" y="2251302"/>
            <a:ext cx="1273628" cy="16342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86C7C3C-3713-FFAA-01A6-2B0A72AA1DE0}"/>
              </a:ext>
            </a:extLst>
          </p:cNvPr>
          <p:cNvSpPr txBox="1"/>
          <p:nvPr/>
        </p:nvSpPr>
        <p:spPr>
          <a:xfrm>
            <a:off x="653142" y="4014107"/>
            <a:ext cx="2824842" cy="2554545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 err="1"/>
              <a:t>RandomForest</a:t>
            </a:r>
            <a:r>
              <a:rPr lang="en-US" sz="2000" b="1" dirty="0"/>
              <a:t> /</a:t>
            </a:r>
            <a:r>
              <a:rPr lang="en-US" sz="2000" b="1" dirty="0" err="1"/>
              <a:t>GradientBoosting</a:t>
            </a:r>
            <a:r>
              <a:rPr lang="en-US" sz="2000" b="1" dirty="0"/>
              <a:t> /Bagging Classifier has high accuracy precision, and deals with outliers better than others.</a:t>
            </a:r>
            <a:endParaRPr lang="en-US" dirty="0"/>
          </a:p>
          <a:p>
            <a:pPr algn="ctr"/>
            <a:endParaRPr 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18456E-5FF8-187F-A373-E275124010EB}"/>
              </a:ext>
            </a:extLst>
          </p:cNvPr>
          <p:cNvSpPr txBox="1"/>
          <p:nvPr/>
        </p:nvSpPr>
        <p:spPr>
          <a:xfrm>
            <a:off x="3946071" y="4014106"/>
            <a:ext cx="2743200" cy="2554545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Line graph helps use to track changes over long period of time. </a:t>
            </a:r>
          </a:p>
          <a:p>
            <a:pPr algn="ctr"/>
            <a:r>
              <a:rPr lang="en-US" sz="2000" b="1" dirty="0"/>
              <a:t>Pie chart shows the total percentage of trade volume for each year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658E17-4080-2A1C-7CDB-A50B1601294F}"/>
              </a:ext>
            </a:extLst>
          </p:cNvPr>
          <p:cNvSpPr txBox="1"/>
          <p:nvPr/>
        </p:nvSpPr>
        <p:spPr>
          <a:xfrm>
            <a:off x="7252607" y="4014107"/>
            <a:ext cx="2743200" cy="2554545"/>
          </a:xfrm>
          <a:prstGeom prst="rect">
            <a:avLst/>
          </a:prstGeom>
          <a:solidFill>
            <a:srgbClr val="57903F"/>
          </a:solidFill>
          <a:ln>
            <a:solidFill>
              <a:srgbClr val="57903F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E8EAED"/>
                </a:solidFill>
              </a:rPr>
              <a:t>We used Scatter plot </a:t>
            </a:r>
            <a:r>
              <a:rPr lang="en-US" sz="2000" b="1" dirty="0">
                <a:solidFill>
                  <a:srgbClr val="E2EEFF"/>
                </a:solidFill>
              </a:rPr>
              <a:t>to determine whether or not Bitcoin prices and Bitcoin trade volume have a relationship or correlation. </a:t>
            </a:r>
          </a:p>
          <a:p>
            <a:pPr algn="ctr"/>
            <a:endParaRPr lang="en-US" sz="2000" b="1" dirty="0">
              <a:solidFill>
                <a:srgbClr val="E2E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55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AEE7-45AE-8B96-D3BE-944AE5D5D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2677"/>
          </a:xfrm>
          <a:solidFill>
            <a:schemeClr val="accent2"/>
          </a:solidFill>
        </p:spPr>
        <p:txBody>
          <a:bodyPr/>
          <a:lstStyle/>
          <a:p>
            <a:r>
              <a:rPr lang="en-US" b="1" dirty="0"/>
              <a:t>RECOMMENDATIONS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69169-748F-C3B6-0FA5-C14AEDB95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1" y="2892490"/>
            <a:ext cx="9404723" cy="336384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Further explore and refine the model by </a:t>
            </a:r>
            <a:r>
              <a:rPr lang="en-GB" sz="2400" b="1" dirty="0"/>
              <a:t>integrating additional features and data sources, such as sentiment analysis from social media and news sources.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CF60B-33BF-62C5-3B2C-A1A79AD5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91" y="1815192"/>
            <a:ext cx="3884232" cy="1812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YOU...</a:t>
            </a:r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 descr="Seven Strategies for Handling Difficult Questions - What to Say When You  Don't Know the Answer - ProEdge Skills, Inc.">
            <a:extLst>
              <a:ext uri="{FF2B5EF4-FFF2-40B4-BE49-F238E27FC236}">
                <a16:creationId xmlns:a16="http://schemas.microsoft.com/office/drawing/2014/main" id="{2D03A608-7341-8DB0-24E8-589E8DE42A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8451" y="1703847"/>
            <a:ext cx="6495847" cy="4059904"/>
          </a:xfrm>
          <a:prstGeom prst="rect">
            <a:avLst/>
          </a:prstGeom>
          <a:effectLst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7E66F-4A55-281F-2361-A5CEB660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54068" y="6355080"/>
            <a:ext cx="2290232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Aft>
                <a:spcPts val="600"/>
              </a:spcAft>
            </a:pPr>
            <a:fld id="{BFA2D3EE-FBE6-4434-A13B-BD4C1C612D44}" type="datetime1">
              <a:rPr lang="en-US">
                <a:solidFill>
                  <a:schemeClr val="tx1">
                    <a:alpha val="60000"/>
                  </a:schemeClr>
                </a:solidFill>
              </a:rPr>
              <a:pPr algn="r" defTabSz="914400">
                <a:spcAft>
                  <a:spcPts val="600"/>
                </a:spcAft>
              </a:pPr>
              <a:t>2/22/2024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12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C6422-A369-51D1-2A9D-E6FA87C2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GB" sz="4400" dirty="0"/>
              <a:t>Core Project Aim</a:t>
            </a:r>
            <a:endParaRPr lang="en-US" sz="4200" dirty="0"/>
          </a:p>
        </p:txBody>
      </p:sp>
      <p:pic>
        <p:nvPicPr>
          <p:cNvPr id="1030" name="Picture 6" descr="Cryptocurrency and FTX, 6 Months On | Financial Services | Bitcoin">
            <a:extLst>
              <a:ext uri="{FF2B5EF4-FFF2-40B4-BE49-F238E27FC236}">
                <a16:creationId xmlns:a16="http://schemas.microsoft.com/office/drawing/2014/main" id="{F48D09BB-66AB-B869-570D-28497804B70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9" r="38106" b="1"/>
          <a:stretch/>
        </p:blipFill>
        <p:spPr bwMode="auto">
          <a:xfrm>
            <a:off x="1" y="-1573"/>
            <a:ext cx="4943576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A894B-53E7-7FE7-61C3-C37B4F056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43578" y="2052918"/>
            <a:ext cx="5554960" cy="419548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GB" sz="3200" b="1" dirty="0"/>
              <a:t>Application of statistical and computational techniques to predict the price of Bitcoin.</a:t>
            </a:r>
          </a:p>
          <a:p>
            <a:pPr algn="ctr"/>
            <a:endParaRPr lang="en-GB" sz="3200" b="1" dirty="0"/>
          </a:p>
          <a:p>
            <a:pPr algn="ctr"/>
            <a:r>
              <a:rPr lang="en-GB" sz="3200" b="1" dirty="0"/>
              <a:t>Exploratory and Inferential Analysis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0859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rtlCol="0"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OUR THOUGHT PROCESS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70747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B553-E919-48F0-E9F0-73D3D05F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7348"/>
          </a:xfrm>
        </p:spPr>
        <p:txBody>
          <a:bodyPr/>
          <a:lstStyle/>
          <a:p>
            <a:r>
              <a:rPr lang="en-gb" sz="3200" b="1" dirty="0"/>
              <a:t>EXPLORATORY ANALYSIS (</a:t>
            </a:r>
            <a:r>
              <a:rPr lang="en-GB" sz="3200" b="1" dirty="0"/>
              <a:t>Descriptive analysis)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EF3F5-0C04-D91E-C848-021917674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6802" y="1366838"/>
            <a:ext cx="2946866" cy="576262"/>
          </a:xfrm>
        </p:spPr>
        <p:txBody>
          <a:bodyPr/>
          <a:lstStyle/>
          <a:p>
            <a:r>
              <a:rPr lang="en-GB" dirty="0"/>
              <a:t>BITCOIN PRICE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064276-29B2-27DE-D93F-E7DDB00017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48472" y="1366838"/>
            <a:ext cx="4507062" cy="576262"/>
          </a:xfrm>
        </p:spPr>
        <p:txBody>
          <a:bodyPr/>
          <a:lstStyle/>
          <a:p>
            <a:pPr algn="ctr"/>
            <a:r>
              <a:rPr lang="en-GB" dirty="0"/>
              <a:t>BITCOIN TRADING VOLUME</a:t>
            </a:r>
            <a:endParaRPr lang="en-US" dirty="0"/>
          </a:p>
        </p:txBody>
      </p:sp>
      <p:pic>
        <p:nvPicPr>
          <p:cNvPr id="2056" name="Picture 8" descr="image">
            <a:extLst>
              <a:ext uri="{FF2B5EF4-FFF2-40B4-BE49-F238E27FC236}">
                <a16:creationId xmlns:a16="http://schemas.microsoft.com/office/drawing/2014/main" id="{B6EC802B-DD18-F71E-33AA-E81B806BE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2024063"/>
            <a:ext cx="4702362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">
            <a:extLst>
              <a:ext uri="{FF2B5EF4-FFF2-40B4-BE49-F238E27FC236}">
                <a16:creationId xmlns:a16="http://schemas.microsoft.com/office/drawing/2014/main" id="{59646028-8FC9-3361-21B4-767F08426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69" y="2024063"/>
            <a:ext cx="4663483" cy="423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81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6AAD9-4922-A3D6-9D1E-F47C1CA8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763" y="1250067"/>
            <a:ext cx="3543464" cy="41883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rgbClr val="EBEBEB"/>
                </a:solidFill>
              </a:rPr>
              <a:t>Scatter plot </a:t>
            </a:r>
            <a:r>
              <a:rPr lang="en-US" sz="3600" dirty="0">
                <a:solidFill>
                  <a:srgbClr val="EBEBEB"/>
                </a:solidFill>
              </a:rPr>
              <a:t>showing the correlation between BTC price and BTC trade volume</a:t>
            </a:r>
          </a:p>
        </p:txBody>
      </p:sp>
      <p:sp>
        <p:nvSpPr>
          <p:cNvPr id="4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C58B00CA-3B96-B170-AA25-145CA8D416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0" r="2490" b="-1"/>
          <a:stretch/>
        </p:blipFill>
        <p:spPr>
          <a:xfrm>
            <a:off x="19" y="10"/>
            <a:ext cx="8605859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7F8F6-1E86-90CB-CFC1-66E53764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62534" y="6355080"/>
            <a:ext cx="2281766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Aft>
                <a:spcPts val="600"/>
              </a:spcAft>
            </a:pPr>
            <a:fld id="{D81B1D06-1BCF-4BCB-9319-09267D16BB9F}" type="datetime1">
              <a:rPr lang="en-US">
                <a:solidFill>
                  <a:srgbClr val="FFFFFF">
                    <a:alpha val="60000"/>
                  </a:srgbClr>
                </a:solidFill>
              </a:rPr>
              <a:pPr algn="r" defTabSz="914400">
                <a:spcAft>
                  <a:spcPts val="600"/>
                </a:spcAft>
              </a:pPr>
              <a:t>2/22/2024</a:t>
            </a:fld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94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9EC6FFF-3949-4638-A265-B1515909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05BC5F-3118-49D0-B18C-5D9CC922C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A4B1E59-3C8A-453C-B841-6AB3B0CF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BE2AF-63DF-79BE-330C-D8FA938C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123401" y="2484121"/>
            <a:ext cx="2377440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fld id="{6AF379E8-AC6C-43B9-9222-BDF0AF9336F0}" type="datetime1">
              <a:rPr lang="en-US" b="0" i="0" kern="12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2/22/2024</a:t>
            </a:fld>
            <a:endParaRPr lang="en-US" b="0" i="0" kern="1200">
              <a:solidFill>
                <a:srgbClr val="FFFFFF">
                  <a:alpha val="60000"/>
                </a:srgb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A screenshot of a graph&#10;&#10;Description automatically generated">
            <a:extLst>
              <a:ext uri="{FF2B5EF4-FFF2-40B4-BE49-F238E27FC236}">
                <a16:creationId xmlns:a16="http://schemas.microsoft.com/office/drawing/2014/main" id="{A6B95C97-337B-7D0C-F172-C21B3CB7C1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54" y="872219"/>
            <a:ext cx="5674178" cy="1793422"/>
          </a:xfrm>
          <a:prstGeom prst="rect">
            <a:avLst/>
          </a:prstGeom>
        </p:spPr>
      </p:pic>
      <p:pic>
        <p:nvPicPr>
          <p:cNvPr id="17" name="Picture 16" descr="A close up of numbers&#10;&#10;Description automatically generated">
            <a:extLst>
              <a:ext uri="{FF2B5EF4-FFF2-40B4-BE49-F238E27FC236}">
                <a16:creationId xmlns:a16="http://schemas.microsoft.com/office/drawing/2014/main" id="{32590782-BAEB-C989-EA4C-5BDA6B19B5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6810" y="870858"/>
            <a:ext cx="5792561" cy="17961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306AE91-5A52-3B3F-0B9D-DBE5E4FE62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69336" y="873578"/>
            <a:ext cx="1295400" cy="6885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2BCC471-BCCE-0BC0-0245-6BB2EE570696}"/>
              </a:ext>
            </a:extLst>
          </p:cNvPr>
          <p:cNvSpPr txBox="1"/>
          <p:nvPr/>
        </p:nvSpPr>
        <p:spPr>
          <a:xfrm>
            <a:off x="2871107" y="163285"/>
            <a:ext cx="6092733" cy="584775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/>
              <a:t>Key indicators</a:t>
            </a:r>
            <a:endParaRPr lang="en-US"/>
          </a:p>
        </p:txBody>
      </p:sp>
      <p:pic>
        <p:nvPicPr>
          <p:cNvPr id="23" name="Picture 22" descr="A graph with blue lines&#10;&#10;Description automatically generated">
            <a:extLst>
              <a:ext uri="{FF2B5EF4-FFF2-40B4-BE49-F238E27FC236}">
                <a16:creationId xmlns:a16="http://schemas.microsoft.com/office/drawing/2014/main" id="{857DAA17-AF8B-E760-B347-D0546B70CA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36" y="2895599"/>
            <a:ext cx="5666016" cy="3747407"/>
          </a:xfrm>
          <a:prstGeom prst="rect">
            <a:avLst/>
          </a:prstGeom>
        </p:spPr>
      </p:pic>
      <p:pic>
        <p:nvPicPr>
          <p:cNvPr id="25" name="Picture 24" descr="A graph of a bitcoin price&#10;&#10;Description automatically generated">
            <a:extLst>
              <a:ext uri="{FF2B5EF4-FFF2-40B4-BE49-F238E27FC236}">
                <a16:creationId xmlns:a16="http://schemas.microsoft.com/office/drawing/2014/main" id="{2614332F-61AA-5155-024A-03E4FB6BDE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0006" y="2895600"/>
            <a:ext cx="5792560" cy="374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86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n-gb" dirty="0"/>
              <a:t>INFERENTIAL ANALYSIS </a:t>
            </a:r>
            <a:br>
              <a:rPr lang="en-gb" dirty="0"/>
            </a:br>
            <a:r>
              <a:rPr lang="en-gb" dirty="0"/>
              <a:t>(</a:t>
            </a:r>
            <a:r>
              <a:rPr lang="en-GB" sz="4400" dirty="0"/>
              <a:t>Machine Learning)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135168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15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F9D8-BE3F-7CBE-9D13-BE0BFF57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MODEL PRECISION / ACCURACY SCORE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612B41-206F-6028-7B98-5CDE52FC7FEB}"/>
              </a:ext>
            </a:extLst>
          </p:cNvPr>
          <p:cNvSpPr txBox="1"/>
          <p:nvPr/>
        </p:nvSpPr>
        <p:spPr>
          <a:xfrm>
            <a:off x="1084521" y="1912774"/>
            <a:ext cx="3721396" cy="126188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LOGISTIC REGRESSION:</a:t>
            </a:r>
            <a:br>
              <a:rPr lang="en-US" b="1" dirty="0"/>
            </a:br>
            <a:endParaRPr lang="en-US" b="1" dirty="0"/>
          </a:p>
          <a:p>
            <a:pPr algn="ctr"/>
            <a:r>
              <a:rPr lang="en-US" sz="2000" b="1" dirty="0"/>
              <a:t>Precision: 0.76</a:t>
            </a:r>
          </a:p>
          <a:p>
            <a:pPr algn="ctr"/>
            <a:r>
              <a:rPr lang="en-US" sz="2000" b="1" dirty="0"/>
              <a:t>Accuracy: 0.68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54E3CB-DAFC-DDDC-7326-BC5A7ECE7B63}"/>
              </a:ext>
            </a:extLst>
          </p:cNvPr>
          <p:cNvSpPr txBox="1"/>
          <p:nvPr/>
        </p:nvSpPr>
        <p:spPr>
          <a:xfrm>
            <a:off x="1084521" y="3683343"/>
            <a:ext cx="3806456" cy="150810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FOREST:</a:t>
            </a:r>
            <a:br>
              <a:rPr lang="en-US" b="1" dirty="0"/>
            </a:br>
            <a:endParaRPr lang="en-US" b="1" dirty="0"/>
          </a:p>
          <a:p>
            <a:pPr algn="ctr"/>
            <a:r>
              <a:rPr lang="en-US" sz="2800" b="1" dirty="0"/>
              <a:t>Precision: 0.76</a:t>
            </a:r>
          </a:p>
          <a:p>
            <a:pPr algn="ctr"/>
            <a:r>
              <a:rPr lang="en-US" sz="2800" b="1" dirty="0"/>
              <a:t>Accuracy: 0.74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4B3B0F-AB5F-5A84-26FB-1CB762BDB008}"/>
              </a:ext>
            </a:extLst>
          </p:cNvPr>
          <p:cNvSpPr txBox="1"/>
          <p:nvPr/>
        </p:nvSpPr>
        <p:spPr>
          <a:xfrm>
            <a:off x="5209951" y="1920895"/>
            <a:ext cx="4731489" cy="1508105"/>
          </a:xfrm>
          <a:prstGeom prst="rect">
            <a:avLst/>
          </a:prstGeom>
          <a:solidFill>
            <a:srgbClr val="F8D22F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BAGGING CLASSIFIER:</a:t>
            </a:r>
            <a:br>
              <a:rPr lang="en-US" b="1" dirty="0"/>
            </a:br>
            <a:endParaRPr lang="en-US" b="1" dirty="0"/>
          </a:p>
          <a:p>
            <a:pPr algn="ctr"/>
            <a:r>
              <a:rPr lang="en-US" sz="2800" b="1" dirty="0"/>
              <a:t>Precision: 0.76</a:t>
            </a:r>
          </a:p>
          <a:p>
            <a:pPr algn="ctr"/>
            <a:r>
              <a:rPr lang="en-US" sz="2800" b="1" dirty="0"/>
              <a:t>Accuracy: 0.75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2E0BFA-ED71-5C3F-9362-638C54D92E14}"/>
              </a:ext>
            </a:extLst>
          </p:cNvPr>
          <p:cNvSpPr txBox="1"/>
          <p:nvPr/>
        </p:nvSpPr>
        <p:spPr>
          <a:xfrm>
            <a:off x="5209950" y="3683343"/>
            <a:ext cx="4731489" cy="1631216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GRADIENTBOOSTING CLASSIFIER:</a:t>
            </a:r>
            <a:br>
              <a:rPr lang="en-US" b="1" dirty="0"/>
            </a:br>
            <a:endParaRPr lang="en-US" b="1" dirty="0"/>
          </a:p>
          <a:p>
            <a:pPr algn="ctr"/>
            <a:r>
              <a:rPr lang="en-US" sz="3200" b="1" dirty="0"/>
              <a:t>Precision: 0.77</a:t>
            </a:r>
          </a:p>
          <a:p>
            <a:pPr algn="ctr"/>
            <a:r>
              <a:rPr lang="en-US" sz="3200" b="1" dirty="0"/>
              <a:t>Accuracy: 0.75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E66C52-DCB6-455C-9BB9-48578E92651E}"/>
              </a:ext>
            </a:extLst>
          </p:cNvPr>
          <p:cNvSpPr txBox="1"/>
          <p:nvPr/>
        </p:nvSpPr>
        <p:spPr>
          <a:xfrm>
            <a:off x="1084521" y="5568902"/>
            <a:ext cx="8856918" cy="95410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When we added Gold Price to the Model: </a:t>
            </a:r>
          </a:p>
          <a:p>
            <a:pPr algn="ctr"/>
            <a:r>
              <a:rPr lang="en-US" sz="2800" b="1" dirty="0"/>
              <a:t>Precision: 0.79 – Accuracy: 0.79</a:t>
            </a:r>
          </a:p>
        </p:txBody>
      </p:sp>
    </p:spTree>
    <p:extLst>
      <p:ext uri="{BB962C8B-B14F-4D97-AF65-F5344CB8AC3E}">
        <p14:creationId xmlns:p14="http://schemas.microsoft.com/office/powerpoint/2010/main" val="313848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304A9-797D-BD79-FC20-ADB9268E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361324-1C8A-40EA-A8C7-BACD05350B74}" type="datetime1">
              <a:rPr lang="en-US" smtClean="0"/>
              <a:t>2/22/2024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502C89-8101-1847-149B-3E5996949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" y="3108960"/>
            <a:ext cx="10763522" cy="3542074"/>
          </a:xfrm>
          <a:prstGeom prst="rect">
            <a:avLst/>
          </a:prstGeom>
        </p:spPr>
      </p:pic>
      <p:pic>
        <p:nvPicPr>
          <p:cNvPr id="8" name="Picture 7" descr="A graph of a graph showing the price of bitcoin&#10;&#10;Description automatically generated">
            <a:extLst>
              <a:ext uri="{FF2B5EF4-FFF2-40B4-BE49-F238E27FC236}">
                <a16:creationId xmlns:a16="http://schemas.microsoft.com/office/drawing/2014/main" id="{2366DF76-2381-CDA8-A707-885F340AF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6" y="648586"/>
            <a:ext cx="10763522" cy="23428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061D8B-B200-AF44-9918-A7AAAE8E7D20}"/>
              </a:ext>
            </a:extLst>
          </p:cNvPr>
          <p:cNvSpPr txBox="1"/>
          <p:nvPr/>
        </p:nvSpPr>
        <p:spPr>
          <a:xfrm>
            <a:off x="1339703" y="161688"/>
            <a:ext cx="854592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C</a:t>
            </a:r>
            <a:r>
              <a:rPr lang="en-GB" sz="1800" b="1" dirty="0"/>
              <a:t>orrelations </a:t>
            </a:r>
            <a:r>
              <a:rPr lang="en-US" altLang="en-GB" sz="1800" b="1" dirty="0"/>
              <a:t>/ </a:t>
            </a:r>
            <a:r>
              <a:rPr lang="en-GB" sz="1800" b="1" dirty="0"/>
              <a:t>relationships between crypto and/or traditional asset classes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4453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228</TotalTime>
  <Words>302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Segoe UI</vt:lpstr>
      <vt:lpstr>Wingdings 3</vt:lpstr>
      <vt:lpstr>Ion</vt:lpstr>
      <vt:lpstr>PowerPoint Presentation</vt:lpstr>
      <vt:lpstr>Core Project Aim</vt:lpstr>
      <vt:lpstr>OUR THOUGHT PROCESS</vt:lpstr>
      <vt:lpstr>EXPLORATORY ANALYSIS (Descriptive analysis)</vt:lpstr>
      <vt:lpstr>Scatter plot showing the correlation between BTC price and BTC trade volume</vt:lpstr>
      <vt:lpstr>PowerPoint Presentation</vt:lpstr>
      <vt:lpstr>INFERENTIAL ANALYSIS  (Machine Learning)</vt:lpstr>
      <vt:lpstr>MODEL PRECISION / ACCURACY SCORE</vt:lpstr>
      <vt:lpstr>PowerPoint Presentation</vt:lpstr>
      <vt:lpstr>CHOSEN ANALYTICAL TECHNIQUES JUSTIFICATION</vt:lpstr>
      <vt:lpstr>RECOMMENDATIONS</vt:lpstr>
      <vt:lpstr>THANK YOU...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Michael Patrick (Student)</dc:creator>
  <cp:lastModifiedBy>OLUMUYIWA OLAJUWON</cp:lastModifiedBy>
  <cp:revision>413</cp:revision>
  <dcterms:created xsi:type="dcterms:W3CDTF">2024-02-21T17:50:53Z</dcterms:created>
  <dcterms:modified xsi:type="dcterms:W3CDTF">2024-02-22T17:30:56Z</dcterms:modified>
</cp:coreProperties>
</file>