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7" d="100"/>
          <a:sy n="77" d="100"/>
        </p:scale>
        <p:origin x="83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IN" b="1" dirty="0"/>
              <a:t>JOEL GIFTSON J</a:t>
            </a:r>
          </a:p>
        </p:txBody>
      </p:sp>
    </p:spTree>
    <p:extLst>
      <p:ext uri="{BB962C8B-B14F-4D97-AF65-F5344CB8AC3E}">
        <p14:creationId xmlns:p14="http://schemas.microsoft.com/office/powerpoint/2010/main"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id="{00470EEB-852B-0AA0-BC23-F9C6581A8263}"/>
              </a:ext>
            </a:extLst>
          </p:cNvPr>
          <p:cNvSpPr>
            <a:spLocks noGrp="1"/>
          </p:cNvSpPr>
          <p:nvPr>
            <p:ph idx="1"/>
          </p:nvPr>
        </p:nvSpPr>
        <p:spPr>
          <a:xfrm>
            <a:off x="1724891" y="1579417"/>
            <a:ext cx="8854717" cy="2919847"/>
          </a:xfrm>
        </p:spPr>
        <p:txBody>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AB6FB-5346-DF69-6EBC-3FB4380D50C4}"/>
              </a:ext>
            </a:extLst>
          </p:cNvPr>
          <p:cNvSpPr>
            <a:spLocks noGrp="1"/>
          </p:cNvSpPr>
          <p:nvPr>
            <p:ph idx="1"/>
          </p:nvPr>
        </p:nvSpPr>
        <p:spPr>
          <a:xfrm>
            <a:off x="1818409" y="1278082"/>
            <a:ext cx="8427027" cy="4071158"/>
          </a:xfrm>
        </p:spPr>
        <p:txBody>
          <a:bodyPr>
            <a:normAutofit lnSpcReduction="1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85D1E-07FF-96C8-F7F8-CAC669FB1991}"/>
              </a:ext>
            </a:extLst>
          </p:cNvPr>
          <p:cNvSpPr>
            <a:spLocks noGrp="1"/>
          </p:cNvSpPr>
          <p:nvPr>
            <p:ph idx="1"/>
          </p:nvPr>
        </p:nvSpPr>
        <p:spPr>
          <a:xfrm>
            <a:off x="2001981" y="1215737"/>
            <a:ext cx="8188038" cy="3948546"/>
          </a:xfrm>
        </p:spPr>
        <p:txBody>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AA0DA-210F-C323-05DD-4EB7414E44C6}"/>
              </a:ext>
            </a:extLst>
          </p:cNvPr>
          <p:cNvSpPr>
            <a:spLocks noGrp="1"/>
          </p:cNvSpPr>
          <p:nvPr>
            <p:ph idx="1"/>
          </p:nvPr>
        </p:nvSpPr>
        <p:spPr>
          <a:xfrm>
            <a:off x="2015836" y="1423554"/>
            <a:ext cx="7952648" cy="3925685"/>
          </a:xfrm>
        </p:spPr>
        <p:txBody>
          <a:bodyPr/>
          <a:lstStyle/>
          <a:p>
            <a:pPr algn="l"/>
            <a:r>
              <a:rPr lang="en-US" sz="2400" b="1" dirty="0"/>
              <a:t>GitHub Link:</a:t>
            </a:r>
          </a:p>
          <a:p>
            <a:pPr algn="l"/>
            <a:endParaRPr lang="en-IN" dirty="0"/>
          </a:p>
        </p:txBody>
      </p:sp>
      <p:sp>
        <p:nvSpPr>
          <p:cNvPr id="4" name="Footer Placeholder 3">
            <a:extLst>
              <a:ext uri="{FF2B5EF4-FFF2-40B4-BE49-F238E27FC236}">
                <a16:creationId xmlns:a16="http://schemas.microsoft.com/office/drawing/2014/main"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6" name="TextBox 5">
            <a:extLst>
              <a:ext uri="{FF2B5EF4-FFF2-40B4-BE49-F238E27FC236}">
                <a16:creationId xmlns:a16="http://schemas.microsoft.com/office/drawing/2014/main" id="{4C88B98A-12CF-B3B5-3182-CA8BCFC0F3D9}"/>
              </a:ext>
            </a:extLst>
          </p:cNvPr>
          <p:cNvSpPr txBox="1"/>
          <p:nvPr/>
        </p:nvSpPr>
        <p:spPr>
          <a:xfrm>
            <a:off x="2015836" y="1977094"/>
            <a:ext cx="8902380" cy="461665"/>
          </a:xfrm>
          <a:prstGeom prst="rect">
            <a:avLst/>
          </a:prstGeom>
          <a:noFill/>
        </p:spPr>
        <p:txBody>
          <a:bodyPr wrap="square">
            <a:spAutoFit/>
          </a:bodyPr>
          <a:lstStyle/>
          <a:p>
            <a:r>
              <a:rPr lang="en-IN" sz="2400" dirty="0"/>
              <a:t>https://github.com/Giftsonj17/Naan_Mudhalvan_Generative-AI.git</a:t>
            </a:r>
          </a:p>
        </p:txBody>
      </p:sp>
    </p:spTree>
    <p:extLst>
      <p:ext uri="{BB962C8B-B14F-4D97-AF65-F5344CB8AC3E}">
        <p14:creationId xmlns:p14="http://schemas.microsoft.com/office/powerpoint/2010/main"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2645"/>
            <a:ext cx="7762148" cy="2680855"/>
          </a:xfrm>
        </p:spPr>
        <p:txBody>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E1D6-7B38-03BA-3E1E-E1E177CC860E}"/>
              </a:ext>
            </a:extLst>
          </p:cNvPr>
          <p:cNvSpPr>
            <a:spLocks noGrp="1"/>
          </p:cNvSpPr>
          <p:nvPr>
            <p:ph type="title"/>
          </p:nvPr>
        </p:nvSpPr>
        <p:spPr>
          <a:xfrm>
            <a:off x="1153668" y="3977640"/>
            <a:ext cx="9884664" cy="1259378"/>
          </a:xfrm>
        </p:spPr>
        <p:txBody>
          <a:bodyPr>
            <a:normAutofit fontScale="90000"/>
          </a:bodyPr>
          <a:lstStyle/>
          <a:p>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0BB1-AD0E-0502-612B-92AF9CD0C09D}"/>
              </a:ext>
            </a:extLst>
          </p:cNvPr>
          <p:cNvSpPr>
            <a:spLocks noGrp="1"/>
          </p:cNvSpPr>
          <p:nvPr>
            <p:ph idx="1"/>
          </p:nvPr>
        </p:nvSpPr>
        <p:spPr>
          <a:xfrm>
            <a:off x="1672935" y="1298864"/>
            <a:ext cx="8717973" cy="3834246"/>
          </a:xfrm>
        </p:spPr>
        <p:txBody>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113</TotalTime>
  <Words>801</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Wingdings</vt:lpstr>
      <vt:lpstr>Office Theme</vt:lpstr>
      <vt:lpstr>IMAGE AUGMENTATION USING GAN</vt:lpstr>
      <vt:lpstr>Agenda</vt:lpstr>
      <vt:lpstr>PROBLEM STATEMENT</vt:lpstr>
      <vt:lpstr>PROPOSED SOLUTION</vt:lpstr>
      <vt:lpstr>PowerPoint Presentation</vt:lpstr>
      <vt:lpstr>PowerPoint Presentation</vt:lpstr>
      <vt:lpstr> SYSTEM DEVELOPMENT APPROACH</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JOEL GIFTSON J</cp:lastModifiedBy>
  <cp:revision>4</cp:revision>
  <dcterms:created xsi:type="dcterms:W3CDTF">2024-04-04T15:38:38Z</dcterms:created>
  <dcterms:modified xsi:type="dcterms:W3CDTF">2024-04-05T04:41:03Z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