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43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fty Reji" userId="df3c049a1f120bd9" providerId="LiveId" clId="{0814FC57-BABC-4ED3-9D88-8C31EA01C14F}"/>
    <pc:docChg chg="undo redo custSel addSld delSld modSld modMainMaster">
      <pc:chgData name="Gifty Reji" userId="df3c049a1f120bd9" providerId="LiveId" clId="{0814FC57-BABC-4ED3-9D88-8C31EA01C14F}" dt="2022-05-28T11:47:21.172" v="713" actId="1076"/>
      <pc:docMkLst>
        <pc:docMk/>
      </pc:docMkLst>
      <pc:sldChg chg="modSp mod modNotes">
        <pc:chgData name="Gifty Reji" userId="df3c049a1f120bd9" providerId="LiveId" clId="{0814FC57-BABC-4ED3-9D88-8C31EA01C14F}" dt="2022-05-28T11:47:21.172" v="713" actId="1076"/>
        <pc:sldMkLst>
          <pc:docMk/>
          <pc:sldMk cId="0" sldId="256"/>
        </pc:sldMkLst>
        <pc:spChg chg="mod">
          <ac:chgData name="Gifty Reji" userId="df3c049a1f120bd9" providerId="LiveId" clId="{0814FC57-BABC-4ED3-9D88-8C31EA01C14F}" dt="2022-05-28T11:47:21.172" v="713" actId="1076"/>
          <ac:spMkLst>
            <pc:docMk/>
            <pc:sldMk cId="0" sldId="256"/>
            <ac:spMk id="277" creationId="{00000000-0000-0000-0000-000000000000}"/>
          </ac:spMkLst>
        </pc:spChg>
        <pc:spChg chg="mod">
          <ac:chgData name="Gifty Reji" userId="df3c049a1f120bd9" providerId="LiveId" clId="{0814FC57-BABC-4ED3-9D88-8C31EA01C14F}" dt="2022-05-28T10:57:47.585" v="87" actId="20577"/>
          <ac:spMkLst>
            <pc:docMk/>
            <pc:sldMk cId="0" sldId="256"/>
            <ac:spMk id="278" creationId="{00000000-0000-0000-0000-000000000000}"/>
          </ac:spMkLst>
        </pc:spChg>
      </pc:sldChg>
      <pc:sldChg chg="modSp mod modNotes">
        <pc:chgData name="Gifty Reji" userId="df3c049a1f120bd9" providerId="LiveId" clId="{0814FC57-BABC-4ED3-9D88-8C31EA01C14F}" dt="2022-05-28T11:05:53.225" v="438" actId="20577"/>
        <pc:sldMkLst>
          <pc:docMk/>
          <pc:sldMk cId="0" sldId="257"/>
        </pc:sldMkLst>
        <pc:spChg chg="mod">
          <ac:chgData name="Gifty Reji" userId="df3c049a1f120bd9" providerId="LiveId" clId="{0814FC57-BABC-4ED3-9D88-8C31EA01C14F}" dt="2022-05-28T10:58:15.059" v="102" actId="20577"/>
          <ac:spMkLst>
            <pc:docMk/>
            <pc:sldMk cId="0" sldId="257"/>
            <ac:spMk id="283" creationId="{00000000-0000-0000-0000-000000000000}"/>
          </ac:spMkLst>
        </pc:spChg>
        <pc:spChg chg="mod">
          <ac:chgData name="Gifty Reji" userId="df3c049a1f120bd9" providerId="LiveId" clId="{0814FC57-BABC-4ED3-9D88-8C31EA01C14F}" dt="2022-05-28T11:05:53.225" v="438" actId="20577"/>
          <ac:spMkLst>
            <pc:docMk/>
            <pc:sldMk cId="0" sldId="257"/>
            <ac:spMk id="284" creationId="{00000000-0000-0000-0000-000000000000}"/>
          </ac:spMkLst>
        </pc:spChg>
      </pc:sldChg>
      <pc:sldChg chg="addSp delSp modSp mod modNotes">
        <pc:chgData name="Gifty Reji" userId="df3c049a1f120bd9" providerId="LiveId" clId="{0814FC57-BABC-4ED3-9D88-8C31EA01C14F}" dt="2022-05-28T11:32:35.153" v="620" actId="1076"/>
        <pc:sldMkLst>
          <pc:docMk/>
          <pc:sldMk cId="0" sldId="258"/>
        </pc:sldMkLst>
        <pc:spChg chg="add mod">
          <ac:chgData name="Gifty Reji" userId="df3c049a1f120bd9" providerId="LiveId" clId="{0814FC57-BABC-4ED3-9D88-8C31EA01C14F}" dt="2022-05-28T11:11:07.500" v="510" actId="1076"/>
          <ac:spMkLst>
            <pc:docMk/>
            <pc:sldMk cId="0" sldId="258"/>
            <ac:spMk id="5" creationId="{BAE59802-1DFB-DD19-AE57-32F36D71AE80}"/>
          </ac:spMkLst>
        </pc:spChg>
        <pc:spChg chg="add mod">
          <ac:chgData name="Gifty Reji" userId="df3c049a1f120bd9" providerId="LiveId" clId="{0814FC57-BABC-4ED3-9D88-8C31EA01C14F}" dt="2022-05-28T11:32:35.153" v="620" actId="1076"/>
          <ac:spMkLst>
            <pc:docMk/>
            <pc:sldMk cId="0" sldId="258"/>
            <ac:spMk id="10" creationId="{0C7D74A4-2F38-5C53-A8F5-A1C20993BDD1}"/>
          </ac:spMkLst>
        </pc:spChg>
        <pc:spChg chg="mod">
          <ac:chgData name="Gifty Reji" userId="df3c049a1f120bd9" providerId="LiveId" clId="{0814FC57-BABC-4ED3-9D88-8C31EA01C14F}" dt="2022-05-28T11:07:11.079" v="471" actId="1076"/>
          <ac:spMkLst>
            <pc:docMk/>
            <pc:sldMk cId="0" sldId="258"/>
            <ac:spMk id="289" creationId="{00000000-0000-0000-0000-000000000000}"/>
          </ac:spMkLst>
        </pc:spChg>
        <pc:spChg chg="del">
          <ac:chgData name="Gifty Reji" userId="df3c049a1f120bd9" providerId="LiveId" clId="{0814FC57-BABC-4ED3-9D88-8C31EA01C14F}" dt="2022-05-28T11:07:14.848" v="472" actId="478"/>
          <ac:spMkLst>
            <pc:docMk/>
            <pc:sldMk cId="0" sldId="258"/>
            <ac:spMk id="290" creationId="{00000000-0000-0000-0000-000000000000}"/>
          </ac:spMkLst>
        </pc:spChg>
        <pc:picChg chg="add del mod">
          <ac:chgData name="Gifty Reji" userId="df3c049a1f120bd9" providerId="LiveId" clId="{0814FC57-BABC-4ED3-9D88-8C31EA01C14F}" dt="2022-05-28T11:11:39.844" v="512" actId="478"/>
          <ac:picMkLst>
            <pc:docMk/>
            <pc:sldMk cId="0" sldId="258"/>
            <ac:picMk id="1026" creationId="{BE3B7AFC-E0C4-96C5-AD66-AD46D8FB938A}"/>
          </ac:picMkLst>
        </pc:picChg>
        <pc:picChg chg="add del mod">
          <ac:chgData name="Gifty Reji" userId="df3c049a1f120bd9" providerId="LiveId" clId="{0814FC57-BABC-4ED3-9D88-8C31EA01C14F}" dt="2022-05-28T11:16:07.376" v="516" actId="478"/>
          <ac:picMkLst>
            <pc:docMk/>
            <pc:sldMk cId="0" sldId="258"/>
            <ac:picMk id="1028" creationId="{7D7E31A6-A3B6-A728-0367-CD3C8E1454AD}"/>
          </ac:picMkLst>
        </pc:picChg>
        <pc:picChg chg="add mod">
          <ac:chgData name="Gifty Reji" userId="df3c049a1f120bd9" providerId="LiveId" clId="{0814FC57-BABC-4ED3-9D88-8C31EA01C14F}" dt="2022-05-28T11:16:14.701" v="518" actId="1076"/>
          <ac:picMkLst>
            <pc:docMk/>
            <pc:sldMk cId="0" sldId="258"/>
            <ac:picMk id="1030" creationId="{85898A79-5B3A-9560-AD39-5B9C381A7E09}"/>
          </ac:picMkLst>
        </pc:picChg>
        <pc:picChg chg="add mod">
          <ac:chgData name="Gifty Reji" userId="df3c049a1f120bd9" providerId="LiveId" clId="{0814FC57-BABC-4ED3-9D88-8C31EA01C14F}" dt="2022-05-28T11:29:40.972" v="520" actId="1076"/>
          <ac:picMkLst>
            <pc:docMk/>
            <pc:sldMk cId="0" sldId="258"/>
            <ac:picMk id="1032" creationId="{069FF42F-2154-CE2E-C896-40F548143E5E}"/>
          </ac:picMkLst>
        </pc:picChg>
      </pc:sldChg>
      <pc:sldChg chg="del modNotes">
        <pc:chgData name="Gifty Reji" userId="df3c049a1f120bd9" providerId="LiveId" clId="{0814FC57-BABC-4ED3-9D88-8C31EA01C14F}" dt="2022-05-28T11:07:21.117" v="473" actId="47"/>
        <pc:sldMkLst>
          <pc:docMk/>
          <pc:sldMk cId="0" sldId="259"/>
        </pc:sldMkLst>
      </pc:sldChg>
      <pc:sldChg chg="new del">
        <pc:chgData name="Gifty Reji" userId="df3c049a1f120bd9" providerId="LiveId" clId="{0814FC57-BABC-4ED3-9D88-8C31EA01C14F}" dt="2022-05-28T11:43:00.634" v="696" actId="47"/>
        <pc:sldMkLst>
          <pc:docMk/>
          <pc:sldMk cId="1831931807" sldId="259"/>
        </pc:sldMkLst>
      </pc:sldChg>
      <pc:sldChg chg="addSp delSp modSp add del mod modNotes">
        <pc:chgData name="Gifty Reji" userId="df3c049a1f120bd9" providerId="LiveId" clId="{0814FC57-BABC-4ED3-9D88-8C31EA01C14F}" dt="2022-05-28T11:39:02.744" v="677" actId="1076"/>
        <pc:sldMkLst>
          <pc:docMk/>
          <pc:sldMk cId="4076165279" sldId="260"/>
        </pc:sldMkLst>
        <pc:spChg chg="add del">
          <ac:chgData name="Gifty Reji" userId="df3c049a1f120bd9" providerId="LiveId" clId="{0814FC57-BABC-4ED3-9D88-8C31EA01C14F}" dt="2022-05-28T11:38:22.750" v="641"/>
          <ac:spMkLst>
            <pc:docMk/>
            <pc:sldMk cId="4076165279" sldId="260"/>
            <ac:spMk id="4" creationId="{F4F54882-83D8-3B5D-DBCE-73A18AE78191}"/>
          </ac:spMkLst>
        </pc:spChg>
        <pc:spChg chg="mod">
          <ac:chgData name="Gifty Reji" userId="df3c049a1f120bd9" providerId="LiveId" clId="{0814FC57-BABC-4ED3-9D88-8C31EA01C14F}" dt="2022-05-28T11:35:44.858" v="637" actId="1076"/>
          <ac:spMkLst>
            <pc:docMk/>
            <pc:sldMk cId="4076165279" sldId="260"/>
            <ac:spMk id="5" creationId="{BAE59802-1DFB-DD19-AE57-32F36D71AE80}"/>
          </ac:spMkLst>
        </pc:spChg>
        <pc:spChg chg="add del">
          <ac:chgData name="Gifty Reji" userId="df3c049a1f120bd9" providerId="LiveId" clId="{0814FC57-BABC-4ED3-9D88-8C31EA01C14F}" dt="2022-05-28T11:34:23.220" v="625" actId="22"/>
          <ac:spMkLst>
            <pc:docMk/>
            <pc:sldMk cId="4076165279" sldId="260"/>
            <ac:spMk id="8" creationId="{A1AA5107-D2E8-31F5-B9D0-DFA5A9B5E970}"/>
          </ac:spMkLst>
        </pc:spChg>
        <pc:spChg chg="mod">
          <ac:chgData name="Gifty Reji" userId="df3c049a1f120bd9" providerId="LiveId" clId="{0814FC57-BABC-4ED3-9D88-8C31EA01C14F}" dt="2022-05-28T11:39:02.744" v="677" actId="1076"/>
          <ac:spMkLst>
            <pc:docMk/>
            <pc:sldMk cId="4076165279" sldId="260"/>
            <ac:spMk id="10" creationId="{0C7D74A4-2F38-5C53-A8F5-A1C20993BDD1}"/>
          </ac:spMkLst>
        </pc:spChg>
        <pc:graphicFrameChg chg="add del mod">
          <ac:chgData name="Gifty Reji" userId="df3c049a1f120bd9" providerId="LiveId" clId="{0814FC57-BABC-4ED3-9D88-8C31EA01C14F}" dt="2022-05-28T11:35:23.175" v="632"/>
          <ac:graphicFrameMkLst>
            <pc:docMk/>
            <pc:sldMk cId="4076165279" sldId="260"/>
            <ac:graphicFrameMk id="3" creationId="{9EA3D810-A7DD-8AA9-3C9D-C6A54E16C05E}"/>
          </ac:graphicFrameMkLst>
        </pc:graphicFrameChg>
        <pc:picChg chg="del">
          <ac:chgData name="Gifty Reji" userId="df3c049a1f120bd9" providerId="LiveId" clId="{0814FC57-BABC-4ED3-9D88-8C31EA01C14F}" dt="2022-05-28T11:34:20.875" v="623" actId="478"/>
          <ac:picMkLst>
            <pc:docMk/>
            <pc:sldMk cId="4076165279" sldId="260"/>
            <ac:picMk id="1030" creationId="{85898A79-5B3A-9560-AD39-5B9C381A7E09}"/>
          </ac:picMkLst>
        </pc:picChg>
        <pc:picChg chg="del">
          <ac:chgData name="Gifty Reji" userId="df3c049a1f120bd9" providerId="LiveId" clId="{0814FC57-BABC-4ED3-9D88-8C31EA01C14F}" dt="2022-05-28T11:36:13.530" v="639" actId="478"/>
          <ac:picMkLst>
            <pc:docMk/>
            <pc:sldMk cId="4076165279" sldId="260"/>
            <ac:picMk id="1032" creationId="{069FF42F-2154-CE2E-C896-40F548143E5E}"/>
          </ac:picMkLst>
        </pc:picChg>
        <pc:picChg chg="add mod">
          <ac:chgData name="Gifty Reji" userId="df3c049a1f120bd9" providerId="LiveId" clId="{0814FC57-BABC-4ED3-9D88-8C31EA01C14F}" dt="2022-05-28T11:35:50.337" v="638" actId="1076"/>
          <ac:picMkLst>
            <pc:docMk/>
            <pc:sldMk cId="4076165279" sldId="260"/>
            <ac:picMk id="2050" creationId="{B3A19191-CB77-08E0-5A81-4DFBDC0B6F44}"/>
          </ac:picMkLst>
        </pc:picChg>
        <pc:picChg chg="add mod">
          <ac:chgData name="Gifty Reji" userId="df3c049a1f120bd9" providerId="LiveId" clId="{0814FC57-BABC-4ED3-9D88-8C31EA01C14F}" dt="2022-05-28T11:38:31.972" v="643" actId="1076"/>
          <ac:picMkLst>
            <pc:docMk/>
            <pc:sldMk cId="4076165279" sldId="260"/>
            <ac:picMk id="2053" creationId="{1FBE0978-7BE8-C87C-DC71-C0F93884459B}"/>
          </ac:picMkLst>
        </pc:picChg>
      </pc:sldChg>
      <pc:sldChg chg="addSp delSp modSp add mod">
        <pc:chgData name="Gifty Reji" userId="df3c049a1f120bd9" providerId="LiveId" clId="{0814FC57-BABC-4ED3-9D88-8C31EA01C14F}" dt="2022-05-28T11:42:36.609" v="695" actId="1076"/>
        <pc:sldMkLst>
          <pc:docMk/>
          <pc:sldMk cId="3367267804" sldId="261"/>
        </pc:sldMkLst>
        <pc:spChg chg="mod">
          <ac:chgData name="Gifty Reji" userId="df3c049a1f120bd9" providerId="LiveId" clId="{0814FC57-BABC-4ED3-9D88-8C31EA01C14F}" dt="2022-05-28T11:40:01.037" v="681"/>
          <ac:spMkLst>
            <pc:docMk/>
            <pc:sldMk cId="3367267804" sldId="261"/>
            <ac:spMk id="5" creationId="{BAE59802-1DFB-DD19-AE57-32F36D71AE80}"/>
          </ac:spMkLst>
        </pc:spChg>
        <pc:spChg chg="mod">
          <ac:chgData name="Gifty Reji" userId="df3c049a1f120bd9" providerId="LiveId" clId="{0814FC57-BABC-4ED3-9D88-8C31EA01C14F}" dt="2022-05-28T11:42:20.139" v="692" actId="1076"/>
          <ac:spMkLst>
            <pc:docMk/>
            <pc:sldMk cId="3367267804" sldId="261"/>
            <ac:spMk id="10" creationId="{0C7D74A4-2F38-5C53-A8F5-A1C20993BDD1}"/>
          </ac:spMkLst>
        </pc:spChg>
        <pc:picChg chg="del">
          <ac:chgData name="Gifty Reji" userId="df3c049a1f120bd9" providerId="LiveId" clId="{0814FC57-BABC-4ED3-9D88-8C31EA01C14F}" dt="2022-05-28T11:40:03.256" v="682" actId="478"/>
          <ac:picMkLst>
            <pc:docMk/>
            <pc:sldMk cId="3367267804" sldId="261"/>
            <ac:picMk id="2050" creationId="{B3A19191-CB77-08E0-5A81-4DFBDC0B6F44}"/>
          </ac:picMkLst>
        </pc:picChg>
        <pc:picChg chg="del">
          <ac:chgData name="Gifty Reji" userId="df3c049a1f120bd9" providerId="LiveId" clId="{0814FC57-BABC-4ED3-9D88-8C31EA01C14F}" dt="2022-05-28T11:42:27.123" v="693" actId="478"/>
          <ac:picMkLst>
            <pc:docMk/>
            <pc:sldMk cId="3367267804" sldId="261"/>
            <ac:picMk id="2053" creationId="{1FBE0978-7BE8-C87C-DC71-C0F93884459B}"/>
          </ac:picMkLst>
        </pc:picChg>
        <pc:picChg chg="add mod">
          <ac:chgData name="Gifty Reji" userId="df3c049a1f120bd9" providerId="LiveId" clId="{0814FC57-BABC-4ED3-9D88-8C31EA01C14F}" dt="2022-05-28T11:40:14.851" v="684" actId="1076"/>
          <ac:picMkLst>
            <pc:docMk/>
            <pc:sldMk cId="3367267804" sldId="261"/>
            <ac:picMk id="3074" creationId="{EA289B4A-133B-FE80-F9E5-00E88765E114}"/>
          </ac:picMkLst>
        </pc:picChg>
        <pc:picChg chg="add mod">
          <ac:chgData name="Gifty Reji" userId="df3c049a1f120bd9" providerId="LiveId" clId="{0814FC57-BABC-4ED3-9D88-8C31EA01C14F}" dt="2022-05-28T11:42:36.609" v="695" actId="1076"/>
          <ac:picMkLst>
            <pc:docMk/>
            <pc:sldMk cId="3367267804" sldId="261"/>
            <ac:picMk id="3076" creationId="{372A23AF-507C-BDDE-4532-CAE3403BD71F}"/>
          </ac:picMkLst>
        </pc:picChg>
      </pc:sldChg>
      <pc:sldChg chg="addSp delSp modSp add mod">
        <pc:chgData name="Gifty Reji" userId="df3c049a1f120bd9" providerId="LiveId" clId="{0814FC57-BABC-4ED3-9D88-8C31EA01C14F}" dt="2022-05-28T11:45:13.716" v="711" actId="1076"/>
        <pc:sldMkLst>
          <pc:docMk/>
          <pc:sldMk cId="382829766" sldId="262"/>
        </pc:sldMkLst>
        <pc:spChg chg="mod">
          <ac:chgData name="Gifty Reji" userId="df3c049a1f120bd9" providerId="LiveId" clId="{0814FC57-BABC-4ED3-9D88-8C31EA01C14F}" dt="2022-05-28T11:45:09.212" v="710" actId="14100"/>
          <ac:spMkLst>
            <pc:docMk/>
            <pc:sldMk cId="382829766" sldId="262"/>
            <ac:spMk id="5" creationId="{BAE59802-1DFB-DD19-AE57-32F36D71AE80}"/>
          </ac:spMkLst>
        </pc:spChg>
        <pc:spChg chg="del">
          <ac:chgData name="Gifty Reji" userId="df3c049a1f120bd9" providerId="LiveId" clId="{0814FC57-BABC-4ED3-9D88-8C31EA01C14F}" dt="2022-05-28T11:44:56.979" v="705" actId="478"/>
          <ac:spMkLst>
            <pc:docMk/>
            <pc:sldMk cId="382829766" sldId="262"/>
            <ac:spMk id="10" creationId="{0C7D74A4-2F38-5C53-A8F5-A1C20993BDD1}"/>
          </ac:spMkLst>
        </pc:spChg>
        <pc:picChg chg="del">
          <ac:chgData name="Gifty Reji" userId="df3c049a1f120bd9" providerId="LiveId" clId="{0814FC57-BABC-4ED3-9D88-8C31EA01C14F}" dt="2022-05-28T11:45:00.742" v="707" actId="478"/>
          <ac:picMkLst>
            <pc:docMk/>
            <pc:sldMk cId="382829766" sldId="262"/>
            <ac:picMk id="3074" creationId="{EA289B4A-133B-FE80-F9E5-00E88765E114}"/>
          </ac:picMkLst>
        </pc:picChg>
        <pc:picChg chg="del">
          <ac:chgData name="Gifty Reji" userId="df3c049a1f120bd9" providerId="LiveId" clId="{0814FC57-BABC-4ED3-9D88-8C31EA01C14F}" dt="2022-05-28T11:44:58.878" v="706" actId="478"/>
          <ac:picMkLst>
            <pc:docMk/>
            <pc:sldMk cId="382829766" sldId="262"/>
            <ac:picMk id="3076" creationId="{372A23AF-507C-BDDE-4532-CAE3403BD71F}"/>
          </ac:picMkLst>
        </pc:picChg>
        <pc:picChg chg="add mod">
          <ac:chgData name="Gifty Reji" userId="df3c049a1f120bd9" providerId="LiveId" clId="{0814FC57-BABC-4ED3-9D88-8C31EA01C14F}" dt="2022-05-28T11:45:13.716" v="711" actId="1076"/>
          <ac:picMkLst>
            <pc:docMk/>
            <pc:sldMk cId="382829766" sldId="262"/>
            <ac:picMk id="4098" creationId="{710967EF-E2B8-B4F1-2791-56ECD1182B2D}"/>
          </ac:picMkLst>
        </pc:picChg>
      </pc:sldChg>
      <pc:sldChg chg="new del">
        <pc:chgData name="Gifty Reji" userId="df3c049a1f120bd9" providerId="LiveId" clId="{0814FC57-BABC-4ED3-9D88-8C31EA01C14F}" dt="2022-05-28T11:44:20.219" v="698" actId="47"/>
        <pc:sldMkLst>
          <pc:docMk/>
          <pc:sldMk cId="493351980" sldId="262"/>
        </pc:sldMkLst>
      </pc:sldChg>
      <pc:sldMasterChg chg="modSldLayout">
        <pc:chgData name="Gifty Reji" userId="df3c049a1f120bd9" providerId="LiveId" clId="{0814FC57-BABC-4ED3-9D88-8C31EA01C14F}" dt="2022-05-28T10:54:42.594" v="1"/>
        <pc:sldMasterMkLst>
          <pc:docMk/>
          <pc:sldMasterMk cId="1106139025" sldId="2147483660"/>
        </pc:sldMasterMkLst>
        <pc:sldLayoutChg chg="delSp">
          <pc:chgData name="Gifty Reji" userId="df3c049a1f120bd9" providerId="LiveId" clId="{0814FC57-BABC-4ED3-9D88-8C31EA01C14F}" dt="2022-05-28T10:54:42.594" v="1"/>
          <pc:sldLayoutMkLst>
            <pc:docMk/>
            <pc:sldMasterMk cId="1106139025" sldId="2147483660"/>
            <pc:sldLayoutMk cId="1001466286" sldId="2147483672"/>
          </pc:sldLayoutMkLst>
          <pc:grpChg chg="del">
            <ac:chgData name="Gifty Reji" userId="df3c049a1f120bd9" providerId="LiveId" clId="{0814FC57-BABC-4ED3-9D88-8C31EA01C14F}" dt="2022-05-28T10:54:42.594" v="1"/>
            <ac:grpSpMkLst>
              <pc:docMk/>
              <pc:sldMasterMk cId="1106139025" sldId="2147483660"/>
              <pc:sldLayoutMk cId="1001466286" sldId="2147483672"/>
              <ac:grpSpMk id="50" creationId="{00000000-0000-0000-0000-000000000000}"/>
            </ac:grpSpMkLst>
          </pc:grpChg>
          <pc:grpChg chg="del">
            <ac:chgData name="Gifty Reji" userId="df3c049a1f120bd9" providerId="LiveId" clId="{0814FC57-BABC-4ED3-9D88-8C31EA01C14F}" dt="2022-05-28T10:54:42.594" v="1"/>
            <ac:grpSpMkLst>
              <pc:docMk/>
              <pc:sldMasterMk cId="1106139025" sldId="2147483660"/>
              <pc:sldLayoutMk cId="1001466286" sldId="2147483672"/>
              <ac:grpSpMk id="63" creationId="{00000000-0000-0000-0000-000000000000}"/>
            </ac:grpSpMkLst>
          </pc:grpChg>
        </pc:sldLayoutChg>
        <pc:sldLayoutChg chg="delSp">
          <pc:chgData name="Gifty Reji" userId="df3c049a1f120bd9" providerId="LiveId" clId="{0814FC57-BABC-4ED3-9D88-8C31EA01C14F}" dt="2022-05-28T10:54:42.594" v="1"/>
          <pc:sldLayoutMkLst>
            <pc:docMk/>
            <pc:sldMasterMk cId="1106139025" sldId="2147483660"/>
            <pc:sldLayoutMk cId="2374641123" sldId="2147483673"/>
          </pc:sldLayoutMkLst>
          <pc:grpChg chg="del">
            <ac:chgData name="Gifty Reji" userId="df3c049a1f120bd9" providerId="LiveId" clId="{0814FC57-BABC-4ED3-9D88-8C31EA01C14F}" dt="2022-05-28T10:54:42.594" v="1"/>
            <ac:grpSpMkLst>
              <pc:docMk/>
              <pc:sldMasterMk cId="1106139025" sldId="2147483660"/>
              <pc:sldLayoutMk cId="2374641123" sldId="2147483673"/>
              <ac:grpSpMk id="1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a0e7c38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9a0e7c38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9bbc9282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9bbc9282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9bbc9282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9bbc9282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73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9bbc9282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9bbc9282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4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9bbc9282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9bbc9282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6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50233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6189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158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1241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64892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0822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86802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71811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040796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89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8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9964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37293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97463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7246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12132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93994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74343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178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fty.reji@sdbi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06650" y="590100"/>
            <a:ext cx="868495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Data@ANZ </a:t>
            </a:r>
            <a:br>
              <a:rPr lang="en" dirty="0"/>
            </a:br>
            <a:r>
              <a:rPr lang="en" sz="4400" dirty="0"/>
              <a:t>Virtual Experience Program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100" dirty="0"/>
            </a:br>
            <a:r>
              <a:rPr lang="en" sz="3100" dirty="0"/>
              <a:t>Exploratory Data Analysis</a:t>
            </a:r>
            <a:endParaRPr sz="31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06650" y="2969025"/>
            <a:ext cx="6189400" cy="95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/>
              <a:t>Gifty Cheruvallimalayil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cap="none" dirty="0">
                <a:hlinkClick r:id="rId3"/>
              </a:rPr>
              <a:t>gifty.reji@sdbi.in</a:t>
            </a:r>
            <a:r>
              <a:rPr lang="en-IN" sz="2500" cap="none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400050" y="0"/>
            <a:ext cx="6881775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About data: </a:t>
            </a:r>
            <a:endParaRPr dirty="0"/>
          </a:p>
        </p:txBody>
      </p:sp>
      <p:sp>
        <p:nvSpPr>
          <p:cNvPr id="284" name="Google Shape;284;p14"/>
          <p:cNvSpPr txBox="1"/>
          <p:nvPr/>
        </p:nvSpPr>
        <p:spPr>
          <a:xfrm>
            <a:off x="400050" y="1377800"/>
            <a:ext cx="821055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dataset contains 12043 transactions from 100 unique customers/ accounts with 23 features for the analysis.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  <a:latin typeface="Nunito"/>
                <a:sym typeface="Nunito"/>
              </a:rPr>
              <a:t>Of these features, there is 17 categorical variables and 5 numerical variables.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Dataset contains 3 months worth of transaction, transaction period 01/08/2018 to 31/10/2018. Total 92 days.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There are missing values in some of the variables (i.e.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card_present_flag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bpay_biller_code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merchant_id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merchant_code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merchant_suburb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merchant_state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merchant_long_lat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endParaRPr lang="en-US" sz="16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701375" y="0"/>
            <a:ext cx="7802401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- insights.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59802-1DFB-DD19-AE57-32F36D71AE80}"/>
              </a:ext>
            </a:extLst>
          </p:cNvPr>
          <p:cNvSpPr txBox="1"/>
          <p:nvPr/>
        </p:nvSpPr>
        <p:spPr>
          <a:xfrm>
            <a:off x="863299" y="1231803"/>
            <a:ext cx="3241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Nunito" pitchFamily="2" charset="0"/>
              </a:rPr>
              <a:t>The number of average customer transactions per day is  132.34</a:t>
            </a:r>
            <a:endParaRPr lang="en-IN" dirty="0">
              <a:latin typeface="Nunito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5898A79-5B3A-9560-AD39-5B9C381A7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3" y="2314575"/>
            <a:ext cx="38957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9FF42F-2154-CE2E-C896-40F54814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75" y="2314575"/>
            <a:ext cx="38004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7D74A4-2F38-5C53-A8F5-A1C20993BDD1}"/>
              </a:ext>
            </a:extLst>
          </p:cNvPr>
          <p:cNvSpPr txBox="1"/>
          <p:nvPr/>
        </p:nvSpPr>
        <p:spPr>
          <a:xfrm>
            <a:off x="5076824" y="1292553"/>
            <a:ext cx="3241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Nunito" pitchFamily="2" charset="0"/>
              </a:rPr>
              <a:t>There are some outliers in this view</a:t>
            </a:r>
            <a:endParaRPr lang="en-IN" dirty="0"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701375" y="0"/>
            <a:ext cx="7802401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- insights.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59802-1DFB-DD19-AE57-32F36D71AE80}"/>
              </a:ext>
            </a:extLst>
          </p:cNvPr>
          <p:cNvSpPr txBox="1"/>
          <p:nvPr/>
        </p:nvSpPr>
        <p:spPr>
          <a:xfrm>
            <a:off x="701375" y="1292552"/>
            <a:ext cx="3241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Nunito" pitchFamily="2" charset="0"/>
              </a:rPr>
              <a:t>credit	1898.728029</a:t>
            </a:r>
          </a:p>
          <a:p>
            <a:r>
              <a:rPr lang="it-IT" dirty="0">
                <a:latin typeface="Nunito" pitchFamily="2" charset="0"/>
              </a:rPr>
              <a:t>debit	52.572343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D74A4-2F38-5C53-A8F5-A1C20993BDD1}"/>
              </a:ext>
            </a:extLst>
          </p:cNvPr>
          <p:cNvSpPr txBox="1"/>
          <p:nvPr/>
        </p:nvSpPr>
        <p:spPr>
          <a:xfrm>
            <a:off x="5419726" y="1292552"/>
            <a:ext cx="2670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Nunito" pitchFamily="2" charset="0"/>
              </a:rPr>
              <a:t>Total Transaction Amount vs. Age</a:t>
            </a:r>
            <a:endParaRPr lang="en-IN" dirty="0">
              <a:latin typeface="Nunito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A19191-CB77-08E0-5A81-4DFBDC0B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7" y="2314575"/>
            <a:ext cx="37909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1FBE0978-7BE8-C87C-DC71-C0F93884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13" y="2314575"/>
            <a:ext cx="39243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6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701375" y="0"/>
            <a:ext cx="7802401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- insights.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59802-1DFB-DD19-AE57-32F36D71AE80}"/>
              </a:ext>
            </a:extLst>
          </p:cNvPr>
          <p:cNvSpPr txBox="1"/>
          <p:nvPr/>
        </p:nvSpPr>
        <p:spPr>
          <a:xfrm>
            <a:off x="701375" y="1292552"/>
            <a:ext cx="3241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The Average Transaction amount for the month of August is -  185.12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D74A4-2F38-5C53-A8F5-A1C20993BDD1}"/>
              </a:ext>
            </a:extLst>
          </p:cNvPr>
          <p:cNvSpPr txBox="1"/>
          <p:nvPr/>
        </p:nvSpPr>
        <p:spPr>
          <a:xfrm>
            <a:off x="5200652" y="1289704"/>
            <a:ext cx="3241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Nunito" pitchFamily="2" charset="0"/>
              </a:rPr>
              <a:t>The Average Transaction amount for the month of September is -  182.045</a:t>
            </a:r>
            <a:endParaRPr lang="en-IN" dirty="0">
              <a:latin typeface="Nunito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289B4A-133B-FE80-F9E5-00E88765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8" y="2314575"/>
            <a:ext cx="40195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72A23AF-507C-BDDE-4532-CAE3403B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14" y="2314575"/>
            <a:ext cx="39624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6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701375" y="0"/>
            <a:ext cx="7802401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- insights.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59802-1DFB-DD19-AE57-32F36D71AE80}"/>
              </a:ext>
            </a:extLst>
          </p:cNvPr>
          <p:cNvSpPr txBox="1"/>
          <p:nvPr/>
        </p:nvSpPr>
        <p:spPr>
          <a:xfrm>
            <a:off x="701375" y="1292552"/>
            <a:ext cx="774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The Average Transaction amount for the month of October is -  196.427</a:t>
            </a:r>
            <a:endParaRPr lang="en-IN" dirty="0">
              <a:latin typeface="Nunito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0967EF-E2B8-B4F1-2791-56ECD1182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75" y="1806307"/>
            <a:ext cx="39528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2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202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Nunito</vt:lpstr>
      <vt:lpstr>Century Gothic</vt:lpstr>
      <vt:lpstr>Wingdings 3</vt:lpstr>
      <vt:lpstr>Arial</vt:lpstr>
      <vt:lpstr>Ion</vt:lpstr>
      <vt:lpstr>Data@ANZ  Virtual Experience Program  Exploratory Data Analysis</vt:lpstr>
      <vt:lpstr>About data: </vt:lpstr>
      <vt:lpstr>EDA - insights. </vt:lpstr>
      <vt:lpstr>EDA - insights. </vt:lpstr>
      <vt:lpstr>EDA - insights. </vt:lpstr>
      <vt:lpstr>EDA - insights.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Data@ANZ  Virtual Experience Program Exploratory Data Analysis</dc:title>
  <cp:lastModifiedBy>Gifty Reji</cp:lastModifiedBy>
  <cp:revision>5</cp:revision>
  <dcterms:modified xsi:type="dcterms:W3CDTF">2022-05-28T11:47:28Z</dcterms:modified>
</cp:coreProperties>
</file>