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2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fty Reji" userId="df3c049a1f120bd9" providerId="LiveId" clId="{535E3024-09EF-40B3-BD80-E667F03BBA4D}"/>
    <pc:docChg chg="custSel addSld delSld modSld">
      <pc:chgData name="Gifty Reji" userId="df3c049a1f120bd9" providerId="LiveId" clId="{535E3024-09EF-40B3-BD80-E667F03BBA4D}" dt="2022-05-27T14:09:09.803" v="185" actId="1076"/>
      <pc:docMkLst>
        <pc:docMk/>
      </pc:docMkLst>
      <pc:sldChg chg="delSp mod">
        <pc:chgData name="Gifty Reji" userId="df3c049a1f120bd9" providerId="LiveId" clId="{535E3024-09EF-40B3-BD80-E667F03BBA4D}" dt="2022-05-27T04:15:54.248" v="0" actId="478"/>
        <pc:sldMkLst>
          <pc:docMk/>
          <pc:sldMk cId="0" sldId="256"/>
        </pc:sldMkLst>
        <pc:spChg chg="del">
          <ac:chgData name="Gifty Reji" userId="df3c049a1f120bd9" providerId="LiveId" clId="{535E3024-09EF-40B3-BD80-E667F03BBA4D}" dt="2022-05-27T04:15:54.248" v="0" actId="478"/>
          <ac:spMkLst>
            <pc:docMk/>
            <pc:sldMk cId="0" sldId="256"/>
            <ac:spMk id="114" creationId="{00000000-0000-0000-0000-000000000000}"/>
          </ac:spMkLst>
        </pc:spChg>
      </pc:sldChg>
      <pc:sldChg chg="delSp modSp mod">
        <pc:chgData name="Gifty Reji" userId="df3c049a1f120bd9" providerId="LiveId" clId="{535E3024-09EF-40B3-BD80-E667F03BBA4D}" dt="2022-05-27T12:51:43.796" v="13" actId="2710"/>
        <pc:sldMkLst>
          <pc:docMk/>
          <pc:sldMk cId="0" sldId="258"/>
        </pc:sldMkLst>
        <pc:spChg chg="mod">
          <ac:chgData name="Gifty Reji" userId="df3c049a1f120bd9" providerId="LiveId" clId="{535E3024-09EF-40B3-BD80-E667F03BBA4D}" dt="2022-05-27T12:50:07.823" v="10" actId="1076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Gifty Reji" userId="df3c049a1f120bd9" providerId="LiveId" clId="{535E3024-09EF-40B3-BD80-E667F03BBA4D}" dt="2022-05-27T12:51:43.796" v="13" actId="2710"/>
          <ac:spMkLst>
            <pc:docMk/>
            <pc:sldMk cId="0" sldId="258"/>
            <ac:spMk id="124" creationId="{00000000-0000-0000-0000-000000000000}"/>
          </ac:spMkLst>
        </pc:spChg>
        <pc:grpChg chg="del">
          <ac:chgData name="Gifty Reji" userId="df3c049a1f120bd9" providerId="LiveId" clId="{535E3024-09EF-40B3-BD80-E667F03BBA4D}" dt="2022-05-27T12:49:41.185" v="7" actId="478"/>
          <ac:grpSpMkLst>
            <pc:docMk/>
            <pc:sldMk cId="0" sldId="258"/>
            <ac:grpSpMk id="127" creationId="{00000000-0000-0000-0000-000000000000}"/>
          </ac:grpSpMkLst>
        </pc:grpChg>
      </pc:sldChg>
      <pc:sldChg chg="addSp delSp modSp mod">
        <pc:chgData name="Gifty Reji" userId="df3c049a1f120bd9" providerId="LiveId" clId="{535E3024-09EF-40B3-BD80-E667F03BBA4D}" dt="2022-05-27T13:55:31.182" v="106" actId="1076"/>
        <pc:sldMkLst>
          <pc:docMk/>
          <pc:sldMk cId="0" sldId="259"/>
        </pc:sldMkLst>
        <pc:spChg chg="add mod">
          <ac:chgData name="Gifty Reji" userId="df3c049a1f120bd9" providerId="LiveId" clId="{535E3024-09EF-40B3-BD80-E667F03BBA4D}" dt="2022-05-27T13:55:31.182" v="106" actId="1076"/>
          <ac:spMkLst>
            <pc:docMk/>
            <pc:sldMk cId="0" sldId="259"/>
            <ac:spMk id="2" creationId="{11CF7741-8853-3AA1-B26D-4DB9CBF2D1AF}"/>
          </ac:spMkLst>
        </pc:spChg>
        <pc:spChg chg="mod">
          <ac:chgData name="Gifty Reji" userId="df3c049a1f120bd9" providerId="LiveId" clId="{535E3024-09EF-40B3-BD80-E667F03BBA4D}" dt="2022-05-27T12:58:45.602" v="21" actId="1076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Gifty Reji" userId="df3c049a1f120bd9" providerId="LiveId" clId="{535E3024-09EF-40B3-BD80-E667F03BBA4D}" dt="2022-05-27T13:19:48.895" v="27" actId="1076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Gifty Reji" userId="df3c049a1f120bd9" providerId="LiveId" clId="{535E3024-09EF-40B3-BD80-E667F03BBA4D}" dt="2022-05-27T12:51:55.526" v="14" actId="478"/>
          <ac:grpSpMkLst>
            <pc:docMk/>
            <pc:sldMk cId="0" sldId="259"/>
            <ac:grpSpMk id="136" creationId="{00000000-0000-0000-0000-000000000000}"/>
          </ac:grpSpMkLst>
        </pc:grpChg>
        <pc:picChg chg="add mod">
          <ac:chgData name="Gifty Reji" userId="df3c049a1f120bd9" providerId="LiveId" clId="{535E3024-09EF-40B3-BD80-E667F03BBA4D}" dt="2022-05-27T13:52:28.661" v="67" actId="1076"/>
          <ac:picMkLst>
            <pc:docMk/>
            <pc:sldMk cId="0" sldId="259"/>
            <ac:picMk id="1026" creationId="{3023E54B-6884-0AA8-F649-E64E0BF62821}"/>
          </ac:picMkLst>
        </pc:picChg>
        <pc:picChg chg="add mod">
          <ac:chgData name="Gifty Reji" userId="df3c049a1f120bd9" providerId="LiveId" clId="{535E3024-09EF-40B3-BD80-E667F03BBA4D}" dt="2022-05-27T13:52:33.961" v="68" actId="1076"/>
          <ac:picMkLst>
            <pc:docMk/>
            <pc:sldMk cId="0" sldId="259"/>
            <ac:picMk id="1028" creationId="{8644F075-4674-CD70-3BFA-742B089F6F39}"/>
          </ac:picMkLst>
        </pc:picChg>
      </pc:sldChg>
      <pc:sldChg chg="addSp delSp modSp mod">
        <pc:chgData name="Gifty Reji" userId="df3c049a1f120bd9" providerId="LiveId" clId="{535E3024-09EF-40B3-BD80-E667F03BBA4D}" dt="2022-05-27T13:59:48.522" v="115" actId="1076"/>
        <pc:sldMkLst>
          <pc:docMk/>
          <pc:sldMk cId="0" sldId="260"/>
        </pc:sldMkLst>
        <pc:spChg chg="add mod">
          <ac:chgData name="Gifty Reji" userId="df3c049a1f120bd9" providerId="LiveId" clId="{535E3024-09EF-40B3-BD80-E667F03BBA4D}" dt="2022-05-27T13:59:48.522" v="115" actId="1076"/>
          <ac:spMkLst>
            <pc:docMk/>
            <pc:sldMk cId="0" sldId="260"/>
            <ac:spMk id="12" creationId="{2A1A04E5-9C62-75C0-F5C3-0421649E3190}"/>
          </ac:spMkLst>
        </pc:spChg>
        <pc:spChg chg="del">
          <ac:chgData name="Gifty Reji" userId="df3c049a1f120bd9" providerId="LiveId" clId="{535E3024-09EF-40B3-BD80-E667F03BBA4D}" dt="2022-05-27T13:23:00.921" v="40" actId="478"/>
          <ac:spMkLst>
            <pc:docMk/>
            <pc:sldMk cId="0" sldId="260"/>
            <ac:spMk id="139" creationId="{00000000-0000-0000-0000-000000000000}"/>
          </ac:spMkLst>
        </pc:spChg>
        <pc:spChg chg="mod">
          <ac:chgData name="Gifty Reji" userId="df3c049a1f120bd9" providerId="LiveId" clId="{535E3024-09EF-40B3-BD80-E667F03BBA4D}" dt="2022-05-27T13:49:26.334" v="52" actId="1076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Gifty Reji" userId="df3c049a1f120bd9" providerId="LiveId" clId="{535E3024-09EF-40B3-BD80-E667F03BBA4D}" dt="2022-05-27T13:49:30.829" v="53" actId="1076"/>
          <ac:spMkLst>
            <pc:docMk/>
            <pc:sldMk cId="0" sldId="260"/>
            <ac:spMk id="142" creationId="{00000000-0000-0000-0000-000000000000}"/>
          </ac:spMkLst>
        </pc:spChg>
        <pc:grpChg chg="del">
          <ac:chgData name="Gifty Reji" userId="df3c049a1f120bd9" providerId="LiveId" clId="{535E3024-09EF-40B3-BD80-E667F03BBA4D}" dt="2022-05-27T13:21:58.976" v="36" actId="478"/>
          <ac:grpSpMkLst>
            <pc:docMk/>
            <pc:sldMk cId="0" sldId="260"/>
            <ac:grpSpMk id="145" creationId="{00000000-0000-0000-0000-000000000000}"/>
          </ac:grpSpMkLst>
        </pc:grpChg>
        <pc:picChg chg="add mod">
          <ac:chgData name="Gifty Reji" userId="df3c049a1f120bd9" providerId="LiveId" clId="{535E3024-09EF-40B3-BD80-E667F03BBA4D}" dt="2022-05-27T13:49:39.436" v="55" actId="1076"/>
          <ac:picMkLst>
            <pc:docMk/>
            <pc:sldMk cId="0" sldId="260"/>
            <ac:picMk id="2050" creationId="{5495F598-B405-54E7-372A-BD67969CEED0}"/>
          </ac:picMkLst>
        </pc:picChg>
        <pc:picChg chg="add mod">
          <ac:chgData name="Gifty Reji" userId="df3c049a1f120bd9" providerId="LiveId" clId="{535E3024-09EF-40B3-BD80-E667F03BBA4D}" dt="2022-05-27T13:59:23.855" v="109" actId="14100"/>
          <ac:picMkLst>
            <pc:docMk/>
            <pc:sldMk cId="0" sldId="260"/>
            <ac:picMk id="2052" creationId="{DA2A4CCE-1244-89BD-6364-253DF2AE98E4}"/>
          </ac:picMkLst>
        </pc:picChg>
      </pc:sldChg>
      <pc:sldChg chg="del">
        <pc:chgData name="Gifty Reji" userId="df3c049a1f120bd9" providerId="LiveId" clId="{535E3024-09EF-40B3-BD80-E667F03BBA4D}" dt="2022-05-27T13:26:09.377" v="47" actId="2696"/>
        <pc:sldMkLst>
          <pc:docMk/>
          <pc:sldMk cId="0" sldId="261"/>
        </pc:sldMkLst>
      </pc:sldChg>
      <pc:sldChg chg="modSp mod">
        <pc:chgData name="Gifty Reji" userId="df3c049a1f120bd9" providerId="LiveId" clId="{535E3024-09EF-40B3-BD80-E667F03BBA4D}" dt="2022-05-27T05:06:25.953" v="2" actId="20577"/>
        <pc:sldMkLst>
          <pc:docMk/>
          <pc:sldMk cId="0" sldId="263"/>
        </pc:sldMkLst>
        <pc:spChg chg="mod">
          <ac:chgData name="Gifty Reji" userId="df3c049a1f120bd9" providerId="LiveId" clId="{535E3024-09EF-40B3-BD80-E667F03BBA4D}" dt="2022-05-27T05:06:25.953" v="2" actId="20577"/>
          <ac:spMkLst>
            <pc:docMk/>
            <pc:sldMk cId="0" sldId="263"/>
            <ac:spMk id="163" creationId="{00000000-0000-0000-0000-000000000000}"/>
          </ac:spMkLst>
        </pc:spChg>
      </pc:sldChg>
      <pc:sldChg chg="addSp modSp add mod">
        <pc:chgData name="Gifty Reji" userId="df3c049a1f120bd9" providerId="LiveId" clId="{535E3024-09EF-40B3-BD80-E667F03BBA4D}" dt="2022-05-27T14:01:40.566" v="129" actId="14100"/>
        <pc:sldMkLst>
          <pc:docMk/>
          <pc:sldMk cId="1167358442" sldId="264"/>
        </pc:sldMkLst>
        <pc:spChg chg="add mod">
          <ac:chgData name="Gifty Reji" userId="df3c049a1f120bd9" providerId="LiveId" clId="{535E3024-09EF-40B3-BD80-E667F03BBA4D}" dt="2022-05-27T14:01:40.566" v="129" actId="14100"/>
          <ac:spMkLst>
            <pc:docMk/>
            <pc:sldMk cId="1167358442" sldId="264"/>
            <ac:spMk id="8" creationId="{2313D68E-FF99-3624-5093-86A109DD130E}"/>
          </ac:spMkLst>
        </pc:spChg>
        <pc:spChg chg="mod">
          <ac:chgData name="Gifty Reji" userId="df3c049a1f120bd9" providerId="LiveId" clId="{535E3024-09EF-40B3-BD80-E667F03BBA4D}" dt="2022-05-27T13:50:45.708" v="60" actId="1076"/>
          <ac:spMkLst>
            <pc:docMk/>
            <pc:sldMk cId="1167358442" sldId="264"/>
            <ac:spMk id="141" creationId="{00000000-0000-0000-0000-000000000000}"/>
          </ac:spMkLst>
        </pc:spChg>
        <pc:spChg chg="mod">
          <ac:chgData name="Gifty Reji" userId="df3c049a1f120bd9" providerId="LiveId" clId="{535E3024-09EF-40B3-BD80-E667F03BBA4D}" dt="2022-05-27T13:50:49.057" v="61" actId="1076"/>
          <ac:spMkLst>
            <pc:docMk/>
            <pc:sldMk cId="1167358442" sldId="264"/>
            <ac:spMk id="142" creationId="{00000000-0000-0000-0000-000000000000}"/>
          </ac:spMkLst>
        </pc:spChg>
        <pc:picChg chg="add mod">
          <ac:chgData name="Gifty Reji" userId="df3c049a1f120bd9" providerId="LiveId" clId="{535E3024-09EF-40B3-BD80-E667F03BBA4D}" dt="2022-05-27T13:50:59.275" v="63" actId="1076"/>
          <ac:picMkLst>
            <pc:docMk/>
            <pc:sldMk cId="1167358442" sldId="264"/>
            <ac:picMk id="3074" creationId="{EE5099CC-8F24-2B57-47E3-41D25556653B}"/>
          </ac:picMkLst>
        </pc:picChg>
        <pc:picChg chg="add mod">
          <ac:chgData name="Gifty Reji" userId="df3c049a1f120bd9" providerId="LiveId" clId="{535E3024-09EF-40B3-BD80-E667F03BBA4D}" dt="2022-05-27T14:00:54.977" v="121" actId="1076"/>
          <ac:picMkLst>
            <pc:docMk/>
            <pc:sldMk cId="1167358442" sldId="264"/>
            <ac:picMk id="3076" creationId="{852B0AA2-AA4C-1AB1-E528-FB0DA4991E3F}"/>
          </ac:picMkLst>
        </pc:picChg>
      </pc:sldChg>
      <pc:sldChg chg="addSp modSp add mod">
        <pc:chgData name="Gifty Reji" userId="df3c049a1f120bd9" providerId="LiveId" clId="{535E3024-09EF-40B3-BD80-E667F03BBA4D}" dt="2022-05-27T14:06:19.613" v="152" actId="1076"/>
        <pc:sldMkLst>
          <pc:docMk/>
          <pc:sldMk cId="4129746940" sldId="265"/>
        </pc:sldMkLst>
        <pc:spChg chg="add mod">
          <ac:chgData name="Gifty Reji" userId="df3c049a1f120bd9" providerId="LiveId" clId="{535E3024-09EF-40B3-BD80-E667F03BBA4D}" dt="2022-05-27T14:05:34.496" v="150" actId="1076"/>
          <ac:spMkLst>
            <pc:docMk/>
            <pc:sldMk cId="4129746940" sldId="265"/>
            <ac:spMk id="6" creationId="{4B60E502-4A26-10F0-D4BD-A6A1B729CEAD}"/>
          </ac:spMkLst>
        </pc:spChg>
        <pc:spChg chg="mod">
          <ac:chgData name="Gifty Reji" userId="df3c049a1f120bd9" providerId="LiveId" clId="{535E3024-09EF-40B3-BD80-E667F03BBA4D}" dt="2022-05-27T14:01:10.563" v="122" actId="1076"/>
          <ac:spMkLst>
            <pc:docMk/>
            <pc:sldMk cId="4129746940" sldId="265"/>
            <ac:spMk id="141" creationId="{00000000-0000-0000-0000-000000000000}"/>
          </ac:spMkLst>
        </pc:spChg>
        <pc:spChg chg="mod">
          <ac:chgData name="Gifty Reji" userId="df3c049a1f120bd9" providerId="LiveId" clId="{535E3024-09EF-40B3-BD80-E667F03BBA4D}" dt="2022-05-27T14:01:13.866" v="123" actId="1076"/>
          <ac:spMkLst>
            <pc:docMk/>
            <pc:sldMk cId="4129746940" sldId="265"/>
            <ac:spMk id="142" creationId="{00000000-0000-0000-0000-000000000000}"/>
          </ac:spMkLst>
        </pc:spChg>
        <pc:picChg chg="add mod">
          <ac:chgData name="Gifty Reji" userId="df3c049a1f120bd9" providerId="LiveId" clId="{535E3024-09EF-40B3-BD80-E667F03BBA4D}" dt="2022-05-27T14:05:18.159" v="133" actId="1076"/>
          <ac:picMkLst>
            <pc:docMk/>
            <pc:sldMk cId="4129746940" sldId="265"/>
            <ac:picMk id="4098" creationId="{E8792103-C6A3-CED2-80F0-47C3D1252770}"/>
          </ac:picMkLst>
        </pc:picChg>
        <pc:picChg chg="add mod">
          <ac:chgData name="Gifty Reji" userId="df3c049a1f120bd9" providerId="LiveId" clId="{535E3024-09EF-40B3-BD80-E667F03BBA4D}" dt="2022-05-27T14:06:19.613" v="152" actId="1076"/>
          <ac:picMkLst>
            <pc:docMk/>
            <pc:sldMk cId="4129746940" sldId="265"/>
            <ac:picMk id="4100" creationId="{F51EDCD1-94A3-6DF0-BFD5-85D20887226A}"/>
          </ac:picMkLst>
        </pc:picChg>
      </pc:sldChg>
      <pc:sldChg chg="addSp delSp modSp add mod">
        <pc:chgData name="Gifty Reji" userId="df3c049a1f120bd9" providerId="LiveId" clId="{535E3024-09EF-40B3-BD80-E667F03BBA4D}" dt="2022-05-27T14:09:09.803" v="185" actId="1076"/>
        <pc:sldMkLst>
          <pc:docMk/>
          <pc:sldMk cId="3223036653" sldId="266"/>
        </pc:sldMkLst>
        <pc:spChg chg="mod">
          <ac:chgData name="Gifty Reji" userId="df3c049a1f120bd9" providerId="LiveId" clId="{535E3024-09EF-40B3-BD80-E667F03BBA4D}" dt="2022-05-27T14:06:44.778" v="170" actId="20577"/>
          <ac:spMkLst>
            <pc:docMk/>
            <pc:sldMk cId="3223036653" sldId="266"/>
            <ac:spMk id="141" creationId="{00000000-0000-0000-0000-000000000000}"/>
          </ac:spMkLst>
        </pc:spChg>
        <pc:spChg chg="mod">
          <ac:chgData name="Gifty Reji" userId="df3c049a1f120bd9" providerId="LiveId" clId="{535E3024-09EF-40B3-BD80-E667F03BBA4D}" dt="2022-05-27T14:07:06.650" v="172" actId="1076"/>
          <ac:spMkLst>
            <pc:docMk/>
            <pc:sldMk cId="3223036653" sldId="266"/>
            <ac:spMk id="142" creationId="{00000000-0000-0000-0000-000000000000}"/>
          </ac:spMkLst>
        </pc:spChg>
        <pc:picChg chg="del">
          <ac:chgData name="Gifty Reji" userId="df3c049a1f120bd9" providerId="LiveId" clId="{535E3024-09EF-40B3-BD80-E667F03BBA4D}" dt="2022-05-27T14:07:09.856" v="173" actId="478"/>
          <ac:picMkLst>
            <pc:docMk/>
            <pc:sldMk cId="3223036653" sldId="266"/>
            <ac:picMk id="4098" creationId="{E8792103-C6A3-CED2-80F0-47C3D1252770}"/>
          </ac:picMkLst>
        </pc:picChg>
        <pc:picChg chg="del">
          <ac:chgData name="Gifty Reji" userId="df3c049a1f120bd9" providerId="LiveId" clId="{535E3024-09EF-40B3-BD80-E667F03BBA4D}" dt="2022-05-27T14:07:12.836" v="174" actId="478"/>
          <ac:picMkLst>
            <pc:docMk/>
            <pc:sldMk cId="3223036653" sldId="266"/>
            <ac:picMk id="4100" creationId="{F51EDCD1-94A3-6DF0-BFD5-85D20887226A}"/>
          </ac:picMkLst>
        </pc:picChg>
        <pc:picChg chg="add mod">
          <ac:chgData name="Gifty Reji" userId="df3c049a1f120bd9" providerId="LiveId" clId="{535E3024-09EF-40B3-BD80-E667F03BBA4D}" dt="2022-05-27T14:08:19.999" v="178" actId="1076"/>
          <ac:picMkLst>
            <pc:docMk/>
            <pc:sldMk cId="3223036653" sldId="266"/>
            <ac:picMk id="5122" creationId="{3E78D922-821F-CD5C-E605-93CF7F10CD41}"/>
          </ac:picMkLst>
        </pc:picChg>
        <pc:picChg chg="add mod">
          <ac:chgData name="Gifty Reji" userId="df3c049a1f120bd9" providerId="LiveId" clId="{535E3024-09EF-40B3-BD80-E667F03BBA4D}" dt="2022-05-27T14:09:09.803" v="185" actId="1076"/>
          <ac:picMkLst>
            <pc:docMk/>
            <pc:sldMk cId="3223036653" sldId="266"/>
            <ac:picMk id="5124" creationId="{05A00416-E315-1835-1C18-A9383DD5E4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ftyReji99/KPMG_AU_Virtual_Internshi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hlinkClick r:id="rId2"/>
              </a:rPr>
              <a:t>https://github.com/GiftyReji99/KPMG_AU_Virtual_Internship</a:t>
            </a:r>
            <a:endParaRPr lang="en-IN" dirty="0"/>
          </a:p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452675" y="143572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452675" y="2123501"/>
            <a:ext cx="7300675" cy="2225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50000"/>
              </a:lnSpc>
            </a:pPr>
            <a:r>
              <a:rPr lang="en-GB" dirty="0"/>
              <a:t>These are the features used for recommendation to the new customers:</a:t>
            </a:r>
          </a:p>
          <a:p>
            <a:pPr marL="447675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/>
              <a:t>Age distributions</a:t>
            </a:r>
          </a:p>
          <a:p>
            <a:pPr marL="447675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/>
              <a:t>Number of purchases in 3 years / percentages purchases</a:t>
            </a:r>
          </a:p>
          <a:p>
            <a:pPr marL="447675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/>
              <a:t>Job industry category</a:t>
            </a:r>
          </a:p>
          <a:p>
            <a:pPr marL="447675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/>
              <a:t>Wealth segments</a:t>
            </a:r>
          </a:p>
          <a:p>
            <a:pPr marL="447675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/>
              <a:t>Number of cars owned in each states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5214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51700" y="1267495"/>
            <a:ext cx="8472250" cy="1176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GB" sz="1400" dirty="0"/>
              <a:t>The percentage of &lt;25 is similar to the original customer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sz="1400" dirty="0"/>
              <a:t>There are fewer customers in the age group 25-44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sz="1400" dirty="0"/>
              <a:t>Most new customers are in the age group 45-64 years old.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sz="1400" dirty="0"/>
              <a:t>There are much more customers in the age group &gt;=65.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23E54B-6884-0AA8-F649-E64E0BF6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5" y="2343150"/>
            <a:ext cx="3705225" cy="25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44F075-4674-CD70-3BFA-742B089F6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725" y="2263910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F7741-8853-3AA1-B26D-4DB9CBF2D1AF}"/>
              </a:ext>
            </a:extLst>
          </p:cNvPr>
          <p:cNvSpPr txBox="1"/>
          <p:nvPr/>
        </p:nvSpPr>
        <p:spPr>
          <a:xfrm>
            <a:off x="2704149" y="2585070"/>
            <a:ext cx="41671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Current Customer		Target Customer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55516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purchases within the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4" y="1021802"/>
            <a:ext cx="8565599" cy="11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In the new customers groups, there are slightly more female (50.6%/ 25,212 bikes) compared to male (47.7%/ 23,765 bikes) buyers.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The distribution the two group very similar, so depending on the marketing strategy, you could either try to attract more male buyers or focus on female retention rates.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95F598-B405-54E7-372A-BD67969CE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7" y="2143126"/>
            <a:ext cx="2738672" cy="286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A2A4CCE-1244-89BD-6364-253DF2AE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2095773"/>
            <a:ext cx="2819400" cy="294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1A04E5-9C62-75C0-F5C3-0421649E3190}"/>
              </a:ext>
            </a:extLst>
          </p:cNvPr>
          <p:cNvSpPr txBox="1"/>
          <p:nvPr/>
        </p:nvSpPr>
        <p:spPr>
          <a:xfrm>
            <a:off x="2879005" y="2417862"/>
            <a:ext cx="41671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Current Customer</a:t>
            </a:r>
            <a:r>
              <a:rPr lang="en-IN" dirty="0"/>
              <a:t>	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Target Customer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4" y="41336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Job industry category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911628"/>
            <a:ext cx="8565599" cy="80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1200" dirty="0"/>
              <a:t>The industry profile of the new customers are shares some similarities to the old customers.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200" dirty="0"/>
              <a:t>The top three industry for the original group are: Financial services, Manufacturing and Health (respectively).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200" dirty="0"/>
              <a:t>The top three industry for the new group are: Manufacturing, Financial services and Health (respectively).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5099CC-8F24-2B57-47E3-41D255566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76463"/>
            <a:ext cx="4381107" cy="228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2B0AA2-AA4C-1AB1-E528-FB0DA4991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93" y="1861988"/>
            <a:ext cx="4381107" cy="229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3D68E-FF99-3624-5093-86A109DD130E}"/>
              </a:ext>
            </a:extLst>
          </p:cNvPr>
          <p:cNvSpPr txBox="1"/>
          <p:nvPr/>
        </p:nvSpPr>
        <p:spPr>
          <a:xfrm>
            <a:off x="2404229" y="4296575"/>
            <a:ext cx="56824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Current Customer		</a:t>
            </a:r>
            <a:r>
              <a:rPr lang="en-IN" dirty="0"/>
              <a:t>	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Target Customer </a:t>
            </a:r>
          </a:p>
        </p:txBody>
      </p:sp>
    </p:spTree>
    <p:extLst>
      <p:ext uri="{BB962C8B-B14F-4D97-AF65-F5344CB8AC3E}">
        <p14:creationId xmlns:p14="http://schemas.microsoft.com/office/powerpoint/2010/main" val="11673584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4" y="47245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Numbers of cars owned in each state 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988779"/>
            <a:ext cx="8565599" cy="73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1050" dirty="0"/>
              <a:t>NSW has the most number of owned cars, but proportionally has more customers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050" dirty="0"/>
              <a:t>VIC is the next highest in the number of owned cars, and there relatively equal proportion who doesn’t own cars.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050" dirty="0"/>
              <a:t>QLD has the least number of owned cars, so we could target this state.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0E502-4A26-10F0-D4BD-A6A1B729CEAD}"/>
              </a:ext>
            </a:extLst>
          </p:cNvPr>
          <p:cNvSpPr txBox="1"/>
          <p:nvPr/>
        </p:nvSpPr>
        <p:spPr>
          <a:xfrm>
            <a:off x="2002705" y="4367153"/>
            <a:ext cx="579827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Current Customer			Target Customer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792103-C6A3-CED2-80F0-47C3D1252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4" y="1719203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51EDCD1-94A3-6DF0-BFD5-85D20887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24" y="1719203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7469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4" y="47245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837840"/>
            <a:ext cx="8565599" cy="881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itchFamily="2" charset="2"/>
              <a:buChar char="q"/>
            </a:pPr>
            <a:r>
              <a:rPr lang="en-US" sz="1000" dirty="0"/>
              <a:t>The average and median age of the new group is older.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000" dirty="0"/>
              <a:t>Across all ages, the number of ‘Mass’ customers makes up the largest group, safe for ages.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000" dirty="0"/>
              <a:t>There are relatively lower proportion of ‘Mass’ customers compared with ‘High Net’ and ‘Affluent’ customers in the new groups.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000" dirty="0"/>
              <a:t>We should focus on focus more on the two aforementioned groups. 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0E502-4A26-10F0-D4BD-A6A1B729CEAD}"/>
              </a:ext>
            </a:extLst>
          </p:cNvPr>
          <p:cNvSpPr txBox="1"/>
          <p:nvPr/>
        </p:nvSpPr>
        <p:spPr>
          <a:xfrm>
            <a:off x="2002705" y="4367153"/>
            <a:ext cx="579827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Current Customer			Target Customer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E78D922-821F-CD5C-E605-93CF7F10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4" y="1757303"/>
            <a:ext cx="3595924" cy="272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5A00416-E315-1835-1C18-A9383DD5E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24" y="1733431"/>
            <a:ext cx="3595925" cy="272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0366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730</Words>
  <Application>Microsoft Office PowerPoint</Application>
  <PresentationFormat>On-screen Show (16:9)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Gifty Reji</cp:lastModifiedBy>
  <cp:revision>7</cp:revision>
  <dcterms:modified xsi:type="dcterms:W3CDTF">2022-05-27T14:09:38Z</dcterms:modified>
</cp:coreProperties>
</file>