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58" r:id="rId6"/>
    <p:sldId id="263" r:id="rId7"/>
    <p:sldId id="257" r:id="rId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Bild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Bild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Bild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Bild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PVA 3 DDL/DML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Marco Akeret, Sergio Rupena, Thomas André, Samuel Hopf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Bild 77"/>
          <p:cNvPicPr/>
          <p:nvPr/>
        </p:nvPicPr>
        <p:blipFill>
          <a:blip r:embed="rId2"/>
          <a:stretch/>
        </p:blipFill>
        <p:spPr>
          <a:xfrm>
            <a:off x="1678320" y="302040"/>
            <a:ext cx="10416960" cy="65552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16000" y="360000"/>
            <a:ext cx="2807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ERD Lucid-Chart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Bild 79"/>
          <p:cNvPicPr/>
          <p:nvPr/>
        </p:nvPicPr>
        <p:blipFill>
          <a:blip r:embed="rId2"/>
          <a:stretch/>
        </p:blipFill>
        <p:spPr>
          <a:xfrm>
            <a:off x="1512000" y="678960"/>
            <a:ext cx="10261440" cy="61783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60000" y="360000"/>
            <a:ext cx="3743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ERD mit Workbench generiert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Vorgehen beim DML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479600"/>
            <a:ext cx="10514160" cy="46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 DELETE im DML Script (braucht Sonderrechte, Truncate geht nicht)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stellige über das gesamte Schema eindeutige Ids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für einfachen Copy-Replace im Script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XX00 bis XX19 für eigene Beispiele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XX20 + für Beispiele aus den Aufgaben oder Anforderungen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Bemerkung ob Daten eigene und welche Aufgaben/Anforderungen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INSERT immer mit Spaltenangaben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für Flexibilität bei Erweiterung oder Optimierung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Abfüllen mit gleicher Reihenfolge wie beim Erstellen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97338" y="2759946"/>
            <a:ext cx="6948275" cy="1144800"/>
          </a:xfrm>
        </p:spPr>
        <p:txBody>
          <a:bodyPr/>
          <a:lstStyle/>
          <a:p>
            <a:r>
              <a:rPr lang="de-DE" sz="8800" dirty="0" smtClean="0"/>
              <a:t>Demo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309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Erkenntnisse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Viele zusätzliche Konstellation über die Normalisierungs-Aufgaben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Subtypen </a:t>
            </a:r>
            <a:r>
              <a:rPr lang="de-DE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ID‘s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sind Fremdschlüssel </a:t>
            </a:r>
            <a:r>
              <a:rPr lang="mr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erst erfasst wegen Komplikation in der 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DML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Inserts für Buchungen etc. 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über viele Tabellen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Was tun mit den Schlüsseln (Auto-</a:t>
            </a:r>
            <a:r>
              <a:rPr lang="de-DE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Increment</a:t>
            </a:r>
            <a:r>
              <a:rPr lang="de-DE" sz="28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r>
              <a:rPr lang="de-DE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Schwierig sind dynamische Daten ohne TSQL / Views</a:t>
            </a:r>
            <a:endParaRPr lang="de-DE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Macintosh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DejaVu Sans</vt:lpstr>
      <vt:lpstr>Symbol</vt:lpstr>
      <vt:lpstr>Wingdings</vt:lpstr>
      <vt:lpstr>Arial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Demo</vt:lpstr>
      <vt:lpstr>PowerPoint-Präsentation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PVA 2 DDL/DML</dc:title>
  <dc:subject/>
  <dc:creator>Samuel Hopf</dc:creator>
  <dc:description/>
  <cp:lastModifiedBy>Samuel Hopf</cp:lastModifiedBy>
  <cp:revision>25</cp:revision>
  <dcterms:created xsi:type="dcterms:W3CDTF">2017-04-05T14:45:32Z</dcterms:created>
  <dcterms:modified xsi:type="dcterms:W3CDTF">2017-04-05T19:53:59Z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