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0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0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92E6-F249-4900-AC3E-9558791B2C52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C203-FAFB-490F-813D-36A7AC771B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42705"/>
            <a:ext cx="12193105" cy="391529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24342"/>
            <a:ext cx="9144000" cy="2387600"/>
          </a:xfrm>
        </p:spPr>
        <p:txBody>
          <a:bodyPr/>
          <a:lstStyle/>
          <a:p>
            <a:r>
              <a:rPr lang="en-US" dirty="0" smtClean="0"/>
              <a:t>Hra Lod</a:t>
            </a:r>
            <a:r>
              <a:rPr lang="cs-CZ" dirty="0" smtClean="0"/>
              <a:t>ě</a:t>
            </a:r>
            <a:br>
              <a:rPr lang="cs-CZ" dirty="0" smtClean="0"/>
            </a:br>
            <a:r>
              <a:rPr lang="cs-CZ" sz="3600" dirty="0" smtClean="0"/>
              <a:t>zápočtový program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009755"/>
            <a:ext cx="9144000" cy="1655762"/>
          </a:xfrm>
        </p:spPr>
        <p:txBody>
          <a:bodyPr/>
          <a:lstStyle/>
          <a:p>
            <a:r>
              <a:rPr lang="cs-CZ" dirty="0" smtClean="0"/>
              <a:t>Autor: Oleg Petruny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hře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Klasický mořský boj v konzolovém rozhraní</a:t>
            </a:r>
          </a:p>
          <a:p>
            <a:r>
              <a:rPr lang="cs-CZ" dirty="0" smtClean="0"/>
              <a:t>Ovládání pomocí klávesnice</a:t>
            </a:r>
          </a:p>
          <a:p>
            <a:r>
              <a:rPr lang="cs-CZ" dirty="0" smtClean="0"/>
              <a:t>Lze hrát samostatně, s počítačem, lokálně nebo přes internet s lidmi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(nebo jinými stvoření)</a:t>
            </a:r>
          </a:p>
          <a:p>
            <a:r>
              <a:rPr lang="cs-CZ" dirty="0"/>
              <a:t>N</a:t>
            </a:r>
            <a:r>
              <a:rPr lang="cs-CZ" dirty="0" smtClean="0"/>
              <a:t>astavení hry a režimů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93" y="4001294"/>
            <a:ext cx="383911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Univerzální konzolový engine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Grafika</a:t>
            </a:r>
          </a:p>
          <a:p>
            <a:r>
              <a:rPr lang="cs-CZ" dirty="0" smtClean="0"/>
              <a:t>Ovládání</a:t>
            </a:r>
          </a:p>
          <a:p>
            <a:r>
              <a:rPr lang="cs-CZ" dirty="0"/>
              <a:t>S</a:t>
            </a:r>
            <a:r>
              <a:rPr lang="cs-CZ" dirty="0" smtClean="0"/>
              <a:t>cény</a:t>
            </a:r>
          </a:p>
          <a:p>
            <a:r>
              <a:rPr lang="cs-CZ" dirty="0" smtClean="0"/>
              <a:t>Síťové prvky</a:t>
            </a:r>
          </a:p>
          <a:p>
            <a:r>
              <a:rPr lang="cs-CZ" u="sng" dirty="0" smtClean="0">
                <a:solidFill>
                  <a:srgbClr val="800000"/>
                </a:solidFill>
              </a:rPr>
              <a:t>Audio</a:t>
            </a:r>
          </a:p>
        </p:txBody>
      </p:sp>
      <p:grpSp>
        <p:nvGrpSpPr>
          <p:cNvPr id="19" name="Skupina 18"/>
          <p:cNvGrpSpPr/>
          <p:nvPr/>
        </p:nvGrpSpPr>
        <p:grpSpPr>
          <a:xfrm>
            <a:off x="7356763" y="1825625"/>
            <a:ext cx="2094809" cy="3829468"/>
            <a:chOff x="7032566" y="1825625"/>
            <a:chExt cx="2123901" cy="3882650"/>
          </a:xfrm>
        </p:grpSpPr>
        <p:cxnSp>
          <p:nvCxnSpPr>
            <p:cNvPr id="7" name="Přímá spojnice se šipkou 6"/>
            <p:cNvCxnSpPr/>
            <p:nvPr/>
          </p:nvCxnSpPr>
          <p:spPr>
            <a:xfrm>
              <a:off x="8075814" y="2525178"/>
              <a:ext cx="12469" cy="568441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Přímá spojnice se šipkou 11"/>
            <p:cNvCxnSpPr/>
            <p:nvPr/>
          </p:nvCxnSpPr>
          <p:spPr>
            <a:xfrm>
              <a:off x="8063345" y="3527165"/>
              <a:ext cx="12469" cy="568441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Přímá spojnice se šipkou 13"/>
            <p:cNvCxnSpPr/>
            <p:nvPr/>
          </p:nvCxnSpPr>
          <p:spPr>
            <a:xfrm>
              <a:off x="8088282" y="4529152"/>
              <a:ext cx="12469" cy="568441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Ovál 4"/>
            <p:cNvSpPr/>
            <p:nvPr/>
          </p:nvSpPr>
          <p:spPr>
            <a:xfrm>
              <a:off x="7489767" y="1825625"/>
              <a:ext cx="1172095" cy="9393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Main</a:t>
              </a:r>
              <a:r>
                <a:rPr lang="cs-CZ" dirty="0" smtClean="0"/>
                <a:t> </a:t>
              </a:r>
              <a:r>
                <a:rPr lang="cs-CZ" dirty="0" err="1" smtClean="0"/>
                <a:t>Loop</a:t>
              </a:r>
              <a:endParaRPr lang="en-US" dirty="0"/>
            </a:p>
          </p:txBody>
        </p:sp>
        <p:sp>
          <p:nvSpPr>
            <p:cNvPr id="10" name="Zaoblený obdélník 9"/>
            <p:cNvSpPr/>
            <p:nvPr/>
          </p:nvSpPr>
          <p:spPr>
            <a:xfrm>
              <a:off x="7032566" y="3093619"/>
              <a:ext cx="2111433" cy="67333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Frame</a:t>
              </a:r>
              <a:r>
                <a:rPr lang="cs-CZ" dirty="0" smtClean="0"/>
                <a:t> </a:t>
              </a:r>
              <a:r>
                <a:rPr lang="cs-CZ" dirty="0" err="1" smtClean="0"/>
                <a:t>stabilization</a:t>
              </a:r>
              <a:endParaRPr lang="en-US" dirty="0"/>
            </a:p>
          </p:txBody>
        </p:sp>
        <p:sp>
          <p:nvSpPr>
            <p:cNvPr id="13" name="Zaoblený obdélník 12"/>
            <p:cNvSpPr/>
            <p:nvPr/>
          </p:nvSpPr>
          <p:spPr>
            <a:xfrm>
              <a:off x="7032566" y="4095606"/>
              <a:ext cx="2111433" cy="67333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Controls </a:t>
              </a:r>
              <a:r>
                <a:rPr lang="cs-CZ" dirty="0" err="1" smtClean="0"/>
                <a:t>processing</a:t>
              </a:r>
              <a:endParaRPr lang="en-US" dirty="0"/>
            </a:p>
          </p:txBody>
        </p:sp>
        <p:sp>
          <p:nvSpPr>
            <p:cNvPr id="15" name="Zaoblený obdélník 14"/>
            <p:cNvSpPr/>
            <p:nvPr/>
          </p:nvSpPr>
          <p:spPr>
            <a:xfrm>
              <a:off x="7045034" y="5034944"/>
              <a:ext cx="2111433" cy="67333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err="1" smtClean="0"/>
                <a:t>Graphics</a:t>
              </a:r>
              <a:endParaRPr lang="en-US" dirty="0"/>
            </a:p>
          </p:txBody>
        </p:sp>
        <p:cxnSp>
          <p:nvCxnSpPr>
            <p:cNvPr id="16" name="Pravoúhlá spojnice 15"/>
            <p:cNvCxnSpPr>
              <a:stCxn id="15" idx="2"/>
              <a:endCxn id="5" idx="2"/>
            </p:cNvCxnSpPr>
            <p:nvPr/>
          </p:nvCxnSpPr>
          <p:spPr>
            <a:xfrm rot="5400000" flipH="1">
              <a:off x="6088768" y="3696293"/>
              <a:ext cx="3412981" cy="610984"/>
            </a:xfrm>
            <a:prstGeom prst="bentConnector4">
              <a:avLst>
                <a:gd name="adj1" fmla="val -6698"/>
                <a:gd name="adj2" fmla="val 210205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9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Grafika - problémy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Výpis je nejpomalejší operace</a:t>
            </a:r>
          </a:p>
          <a:p>
            <a:pPr lvl="2"/>
            <a:r>
              <a:rPr lang="cs-CZ" sz="2400" dirty="0" smtClean="0"/>
              <a:t>Blokace stejného výstupu</a:t>
            </a:r>
          </a:p>
          <a:p>
            <a:pPr lvl="2"/>
            <a:r>
              <a:rPr lang="cs-CZ" sz="2400" dirty="0" smtClean="0"/>
              <a:t>Slučování více výstupu stejné barvy</a:t>
            </a:r>
          </a:p>
          <a:p>
            <a:pPr lvl="2"/>
            <a:r>
              <a:rPr lang="cs-CZ" sz="2400" u="sng" dirty="0" smtClean="0">
                <a:solidFill>
                  <a:srgbClr val="800000"/>
                </a:solidFill>
              </a:rPr>
              <a:t>Více-vláknové operace</a:t>
            </a:r>
          </a:p>
          <a:p>
            <a:pPr lvl="2"/>
            <a:r>
              <a:rPr lang="cs-CZ" sz="2400" u="sng" dirty="0" smtClean="0">
                <a:solidFill>
                  <a:srgbClr val="800000"/>
                </a:solidFill>
              </a:rPr>
              <a:t>Instalování vlastních fontů</a:t>
            </a:r>
            <a:endParaRPr lang="cs-CZ" u="sng" dirty="0" smtClean="0">
              <a:solidFill>
                <a:srgbClr val="800000"/>
              </a:solidFill>
            </a:endParaRPr>
          </a:p>
          <a:p>
            <a:pPr lvl="1"/>
            <a:endParaRPr lang="cs-CZ" dirty="0" smtClean="0"/>
          </a:p>
        </p:txBody>
      </p:sp>
      <p:pic>
        <p:nvPicPr>
          <p:cNvPr id="2050" name="Picture 2" descr="What is Internet Bottleneck? - NetSpe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25625"/>
            <a:ext cx="3971925" cy="23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9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Grafika - architektura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Sixel – obsah a barva</a:t>
            </a:r>
          </a:p>
          <a:p>
            <a:r>
              <a:rPr lang="cs-CZ" dirty="0" smtClean="0"/>
              <a:t>Draw()</a:t>
            </a:r>
          </a:p>
          <a:p>
            <a:pPr lvl="1"/>
            <a:r>
              <a:rPr lang="cs-CZ" dirty="0" smtClean="0"/>
              <a:t>Popořadě sjednotí všechny vrstvy do jedné</a:t>
            </a:r>
          </a:p>
          <a:p>
            <a:pPr lvl="1"/>
            <a:r>
              <a:rPr lang="cs-CZ" dirty="0" smtClean="0"/>
              <a:t>Každá barva se musí vytisknout zvlášť</a:t>
            </a:r>
          </a:p>
          <a:p>
            <a:pPr lvl="1"/>
            <a:r>
              <a:rPr lang="cs-CZ" dirty="0" smtClean="0"/>
              <a:t>Pouze edituje výstupní buffer konzole</a:t>
            </a:r>
            <a:endParaRPr lang="cs-CZ" dirty="0"/>
          </a:p>
          <a:p>
            <a:r>
              <a:rPr lang="cs-CZ" dirty="0" smtClean="0"/>
              <a:t>Lze nastavovat (pouze pro Windows):</a:t>
            </a:r>
          </a:p>
          <a:p>
            <a:pPr lvl="1"/>
            <a:r>
              <a:rPr lang="cs-CZ" dirty="0" smtClean="0"/>
              <a:t>Rozlišení okna</a:t>
            </a:r>
          </a:p>
          <a:p>
            <a:pPr lvl="1"/>
            <a:r>
              <a:rPr lang="cs-CZ" dirty="0" smtClean="0"/>
              <a:t>Vybrat fonty</a:t>
            </a:r>
          </a:p>
          <a:p>
            <a:pPr lvl="1"/>
            <a:endParaRPr lang="en-US" dirty="0"/>
          </a:p>
        </p:txBody>
      </p:sp>
      <p:pic>
        <p:nvPicPr>
          <p:cNvPr id="3074" name="Picture 2" descr="Pin on computer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27820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Síťování - problémy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Potřeba obsluhovat všechny naraz</a:t>
            </a:r>
          </a:p>
          <a:p>
            <a:r>
              <a:rPr lang="cs-CZ" dirty="0" smtClean="0"/>
              <a:t>Potřeba hlídat UID klientů</a:t>
            </a:r>
          </a:p>
          <a:p>
            <a:r>
              <a:rPr lang="cs-CZ" dirty="0" smtClean="0"/>
              <a:t>Nepředvídatelnost</a:t>
            </a:r>
          </a:p>
          <a:p>
            <a:r>
              <a:rPr lang="cs-CZ" u="sng" dirty="0" smtClean="0">
                <a:solidFill>
                  <a:srgbClr val="800000"/>
                </a:solidFill>
              </a:rPr>
              <a:t>Šifrovaný přenos</a:t>
            </a:r>
            <a:endParaRPr lang="en-US" u="sng" dirty="0">
              <a:solidFill>
                <a:srgbClr val="800000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1" y="2629327"/>
            <a:ext cx="3159323" cy="30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Síťování - architektura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Server-</a:t>
            </a:r>
            <a:r>
              <a:rPr lang="en-US" dirty="0" smtClean="0"/>
              <a:t>C</a:t>
            </a:r>
            <a:r>
              <a:rPr lang="cs-CZ" dirty="0" err="1" smtClean="0"/>
              <a:t>lient</a:t>
            </a:r>
            <a:endParaRPr lang="cs-CZ" dirty="0" smtClean="0"/>
          </a:p>
          <a:p>
            <a:r>
              <a:rPr lang="en-US" dirty="0" smtClean="0"/>
              <a:t>Vice</a:t>
            </a:r>
            <a:r>
              <a:rPr lang="cs-CZ" dirty="0" smtClean="0"/>
              <a:t>úrovňově zabalování</a:t>
            </a:r>
            <a:endParaRPr lang="cs-CZ" dirty="0"/>
          </a:p>
          <a:p>
            <a:r>
              <a:rPr lang="cs-CZ" dirty="0" smtClean="0"/>
              <a:t>Odezva na každou událost</a:t>
            </a:r>
          </a:p>
          <a:p>
            <a:r>
              <a:rPr lang="cs-CZ" dirty="0" smtClean="0"/>
              <a:t>Uživatelsky jednoduché chyby</a:t>
            </a:r>
          </a:p>
        </p:txBody>
      </p:sp>
      <p:pic>
        <p:nvPicPr>
          <p:cNvPr id="2052" name="Picture 4" descr="Client-Server architecture 1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3376" r="5123" b="2779"/>
          <a:stretch/>
        </p:blipFill>
        <p:spPr bwMode="auto">
          <a:xfrm>
            <a:off x="6736702" y="2534751"/>
            <a:ext cx="4105470" cy="249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7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2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Hra - architektura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Jeden velký objekt uvnitř scény</a:t>
            </a:r>
          </a:p>
          <a:p>
            <a:r>
              <a:rPr lang="cs-CZ" dirty="0" smtClean="0"/>
              <a:t>Umělá inteligence</a:t>
            </a:r>
          </a:p>
          <a:p>
            <a:r>
              <a:rPr lang="cs-CZ" dirty="0" smtClean="0"/>
              <a:t>Správa síťování</a:t>
            </a:r>
          </a:p>
          <a:p>
            <a:pPr lvl="1"/>
            <a:r>
              <a:rPr lang="cs-CZ" dirty="0" smtClean="0"/>
              <a:t>Zařídí všechny logické drobnosti</a:t>
            </a:r>
          </a:p>
          <a:p>
            <a:pPr lvl="1"/>
            <a:r>
              <a:rPr lang="cs-CZ" dirty="0" smtClean="0"/>
              <a:t>Hlídá stav </a:t>
            </a:r>
            <a:r>
              <a:rPr lang="cs-CZ" dirty="0" smtClean="0"/>
              <a:t>klienta/server</a:t>
            </a:r>
            <a:r>
              <a:rPr lang="cs-CZ" dirty="0" smtClean="0"/>
              <a:t>ů</a:t>
            </a:r>
            <a:r>
              <a:rPr lang="en-US" dirty="0" smtClean="0"/>
              <a:t>v</a:t>
            </a:r>
            <a:endParaRPr lang="cs-CZ" dirty="0" smtClean="0"/>
          </a:p>
          <a:p>
            <a:r>
              <a:rPr lang="cs-CZ" dirty="0" smtClean="0"/>
              <a:t>Správa hráčů</a:t>
            </a:r>
          </a:p>
          <a:p>
            <a:pPr lvl="1"/>
            <a:r>
              <a:rPr lang="cs-CZ" dirty="0" smtClean="0"/>
              <a:t>Hlídá UID hráčů</a:t>
            </a:r>
          </a:p>
          <a:p>
            <a:pPr lvl="1"/>
            <a:r>
              <a:rPr lang="cs-CZ" dirty="0" smtClean="0"/>
              <a:t>Opatření proti chybným přístupům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21" y="2145359"/>
            <a:ext cx="405821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37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180</Words>
  <Application>Microsoft Office PowerPoint</Application>
  <PresentationFormat>Širokoúhlá obrazovka</PresentationFormat>
  <Paragraphs>52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Hra Lodě zápočtový program</vt:lpstr>
      <vt:lpstr>O hře</vt:lpstr>
      <vt:lpstr>Univerzální konzolový engine</vt:lpstr>
      <vt:lpstr>Grafika - problémy</vt:lpstr>
      <vt:lpstr>Grafika - architektura</vt:lpstr>
      <vt:lpstr>Síťování - problémy</vt:lpstr>
      <vt:lpstr>Síťování - architektura</vt:lpstr>
      <vt:lpstr>Děkuji za pozornost</vt:lpstr>
      <vt:lpstr>Hra - architektura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Lodě zápočtový program</dc:title>
  <dc:creator>Petruny Oleg</dc:creator>
  <cp:lastModifiedBy>Petruny Oleg</cp:lastModifiedBy>
  <cp:revision>13</cp:revision>
  <dcterms:created xsi:type="dcterms:W3CDTF">2023-09-11T16:03:22Z</dcterms:created>
  <dcterms:modified xsi:type="dcterms:W3CDTF">2023-09-13T16:58:46Z</dcterms:modified>
</cp:coreProperties>
</file>