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524C7-5E4C-4F66-ABE6-8213FB52D0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8A53387-9136-4C50-826E-7B8ECD34DE57}" type="datetimeFigureOut">
              <a:rPr lang="en-US" smtClean="0"/>
              <a:t>11/13/2017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ABC’S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ABC’S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VIRGINIA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8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drumroll.wav"/>
          </p:stSnd>
        </p:sndAc>
      </p:transition>
    </mc:Choice>
    <mc:Fallback>
      <p:transition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native people eventually came to see the settlers as 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nvaders that would take over their land. </a:t>
            </a:r>
          </a:p>
          <a:p>
            <a:r>
              <a:rPr lang="en-US" dirty="0" smtClean="0"/>
              <a:t>The Cherokee tribe spoke the 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roquoian language, which is practically extinct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amestown was the first permanent English settlement in </a:t>
            </a:r>
            <a:r>
              <a:rPr lang="en-US" dirty="0"/>
              <a:t>N</a:t>
            </a:r>
            <a:r>
              <a:rPr lang="en-US" dirty="0" smtClean="0"/>
              <a:t>orth America. 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amestown was founded in 1607.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5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ing of England granted charters to the Virginia Company of London, that extended English rights to the settlers and defined the physical boundaries of the colonies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2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settlers used most their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ands for tobacco farming which was used as currency. This is called “cash crop” and was used to trade for different goods.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onacan was a Native American tribe in Virginia that spoke the Siouan Language.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7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Some of the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tribes in Virginia include, Cherokee, Powhatan, and the Monacan nations.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nly certain free, adult men could take part in Virginia’s system of government.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Smith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ffered tradable goods to the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ative Americans, such as pots and copper.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0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Jamestown was originally a narrow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eninsula bordered on three sides by the James River.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otomac River is one of Virginia's four rivers.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Chief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owhatan was a chief of many tribes who helped teach the colonist survival skills.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5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/>
              <a:t>easons the English wanted to colonize in America was to increase its wealth and power so that it could compete with other European nations, and the settlement would provide </a:t>
            </a:r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dirty="0" smtClean="0"/>
              <a:t>aw materials for England.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Jamestown location was chosen so that it could be easily defended from a sea attack by the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panish.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1619 African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laves arrived in Virginia against their will.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0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lgonquin was the language of the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owhatan tribe. The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tlantic Ocean is east of the Tidewater region and boarders the state of Virginia. The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ppalachian Plateau was known for its coal mines and is a series of rugged high plains located on the western most part of Virginia.    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resources found in Jamestown were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imber and iron. </a:t>
            </a:r>
          </a:p>
          <a:p>
            <a:r>
              <a:rPr lang="en-US" dirty="0" smtClean="0"/>
              <a:t>Erosion of the Jamestown peninsula is why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oday Jamestown is located on an island.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Jamestown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sed natural resources to build the colony and surrounding walls.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762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irginia Company of London financed the settlement of Jamestown.  The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alley and Ridge area is located in between the  Appalachian Plateau and the Blue Ridge Mountains.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668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forced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ork program created by John Smith was an important plan that helped with the survival of Jamestown.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3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rivers in Virginia include the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ork River, Rappahannock River, James River, and the Potomac River.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5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HOPE YOU ENJOYED!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1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lue Ridge </a:t>
            </a:r>
            <a:r>
              <a:rPr lang="en-US" dirty="0"/>
              <a:t>M</a:t>
            </a:r>
            <a:r>
              <a:rPr lang="en-US" dirty="0" smtClean="0"/>
              <a:t>ountains are a source of many flowing rivers.  A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urgess is a citizen representative in the Virginia colonial government.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8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hesapeake Bay is a large body of water that borders Virginia, many major rivers and streams flow out of the bay.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6400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It was important for the Jamestown settlement to be near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eep water so that boats  traveling with goods had a place to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8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Women arrived from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ngland to start families which helped establish Jamestown a permanent colony.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The native peoples traded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ur and leather with the English settlers in Virginia.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9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eneral Assembly is the legislative body in Virginia.  It consists of the Virginia House of Delegates and the Senate of Virginia.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5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elected legislated body of government in English North American was the </a:t>
            </a: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ouse of Burgesses.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3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</TotalTime>
  <Words>612</Words>
  <Application>Microsoft Office PowerPoint</Application>
  <PresentationFormat>On-screen Show (4:3)</PresentationFormat>
  <Paragraphs>56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                   ABC’S                  ABC’S</vt:lpstr>
      <vt:lpstr>A</vt:lpstr>
      <vt:lpstr>B</vt:lpstr>
      <vt:lpstr>C</vt:lpstr>
      <vt:lpstr>D</vt:lpstr>
      <vt:lpstr>E</vt:lpstr>
      <vt:lpstr>F</vt:lpstr>
      <vt:lpstr>G</vt:lpstr>
      <vt:lpstr>H</vt:lpstr>
      <vt:lpstr>I</vt:lpstr>
      <vt:lpstr>J</vt:lpstr>
      <vt:lpstr>K</vt:lpstr>
      <vt:lpstr>L</vt:lpstr>
      <vt:lpstr>M</vt:lpstr>
      <vt:lpstr>N</vt:lpstr>
      <vt:lpstr>O</vt:lpstr>
      <vt:lpstr>P</vt:lpstr>
      <vt:lpstr>R</vt:lpstr>
      <vt:lpstr>S</vt:lpstr>
      <vt:lpstr>T</vt:lpstr>
      <vt:lpstr>U</vt:lpstr>
      <vt:lpstr>V</vt:lpstr>
      <vt:lpstr>W</vt:lpstr>
      <vt:lpstr>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ABC’S</dc:title>
  <dc:creator>jim cipalla</dc:creator>
  <cp:lastModifiedBy>jim cipalla</cp:lastModifiedBy>
  <cp:revision>15</cp:revision>
  <dcterms:created xsi:type="dcterms:W3CDTF">2017-11-13T21:47:40Z</dcterms:created>
  <dcterms:modified xsi:type="dcterms:W3CDTF">2017-11-14T00:28:32Z</dcterms:modified>
</cp:coreProperties>
</file>