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9" d="100"/>
          <a:sy n="59" d="100"/>
        </p:scale>
        <p:origin x="566"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66B02-0BAC-0E7B-59BD-A6771F8B88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647580-BB5F-6536-29C7-75FA4BC448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E715B0-6D18-0B17-1999-C7465B308B88}"/>
              </a:ext>
            </a:extLst>
          </p:cNvPr>
          <p:cNvSpPr>
            <a:spLocks noGrp="1"/>
          </p:cNvSpPr>
          <p:nvPr>
            <p:ph type="dt" sz="half" idx="10"/>
          </p:nvPr>
        </p:nvSpPr>
        <p:spPr/>
        <p:txBody>
          <a:bodyPr/>
          <a:lstStyle/>
          <a:p>
            <a:fld id="{3D88EF65-AB93-4EF2-8512-B282B95AA7BC}" type="datetimeFigureOut">
              <a:rPr lang="en-IN" smtClean="0"/>
              <a:t>22-11-2022</a:t>
            </a:fld>
            <a:endParaRPr lang="en-IN"/>
          </a:p>
        </p:txBody>
      </p:sp>
      <p:sp>
        <p:nvSpPr>
          <p:cNvPr id="5" name="Footer Placeholder 4">
            <a:extLst>
              <a:ext uri="{FF2B5EF4-FFF2-40B4-BE49-F238E27FC236}">
                <a16:creationId xmlns:a16="http://schemas.microsoft.com/office/drawing/2014/main" id="{9E9EE7D3-738A-D941-178A-7D62F4CBA3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DF6C0C-CE0F-F223-E477-AA0296D36135}"/>
              </a:ext>
            </a:extLst>
          </p:cNvPr>
          <p:cNvSpPr>
            <a:spLocks noGrp="1"/>
          </p:cNvSpPr>
          <p:nvPr>
            <p:ph type="sldNum" sz="quarter" idx="12"/>
          </p:nvPr>
        </p:nvSpPr>
        <p:spPr/>
        <p:txBody>
          <a:bodyPr/>
          <a:lstStyle/>
          <a:p>
            <a:fld id="{1153C970-C3B1-4892-8458-7A7C66A0F4E2}" type="slidenum">
              <a:rPr lang="en-IN" smtClean="0"/>
              <a:t>‹#›</a:t>
            </a:fld>
            <a:endParaRPr lang="en-IN"/>
          </a:p>
        </p:txBody>
      </p:sp>
    </p:spTree>
    <p:extLst>
      <p:ext uri="{BB962C8B-B14F-4D97-AF65-F5344CB8AC3E}">
        <p14:creationId xmlns:p14="http://schemas.microsoft.com/office/powerpoint/2010/main" val="2115184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A11B-DDBC-A066-F310-3164662217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0B5A0D-C491-7AD9-20C9-339BFF3504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EE3B4D-2E06-5E0D-1B9D-5B01CF306EAA}"/>
              </a:ext>
            </a:extLst>
          </p:cNvPr>
          <p:cNvSpPr>
            <a:spLocks noGrp="1"/>
          </p:cNvSpPr>
          <p:nvPr>
            <p:ph type="dt" sz="half" idx="10"/>
          </p:nvPr>
        </p:nvSpPr>
        <p:spPr/>
        <p:txBody>
          <a:bodyPr/>
          <a:lstStyle/>
          <a:p>
            <a:fld id="{3D88EF65-AB93-4EF2-8512-B282B95AA7BC}" type="datetimeFigureOut">
              <a:rPr lang="en-IN" smtClean="0"/>
              <a:t>22-11-2022</a:t>
            </a:fld>
            <a:endParaRPr lang="en-IN"/>
          </a:p>
        </p:txBody>
      </p:sp>
      <p:sp>
        <p:nvSpPr>
          <p:cNvPr id="5" name="Footer Placeholder 4">
            <a:extLst>
              <a:ext uri="{FF2B5EF4-FFF2-40B4-BE49-F238E27FC236}">
                <a16:creationId xmlns:a16="http://schemas.microsoft.com/office/drawing/2014/main" id="{61565719-08C5-DBE3-E7FD-684D78403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D4D436-C819-91F9-CA43-FFC0E3D27E3D}"/>
              </a:ext>
            </a:extLst>
          </p:cNvPr>
          <p:cNvSpPr>
            <a:spLocks noGrp="1"/>
          </p:cNvSpPr>
          <p:nvPr>
            <p:ph type="sldNum" sz="quarter" idx="12"/>
          </p:nvPr>
        </p:nvSpPr>
        <p:spPr/>
        <p:txBody>
          <a:bodyPr/>
          <a:lstStyle/>
          <a:p>
            <a:fld id="{1153C970-C3B1-4892-8458-7A7C66A0F4E2}" type="slidenum">
              <a:rPr lang="en-IN" smtClean="0"/>
              <a:t>‹#›</a:t>
            </a:fld>
            <a:endParaRPr lang="en-IN"/>
          </a:p>
        </p:txBody>
      </p:sp>
    </p:spTree>
    <p:extLst>
      <p:ext uri="{BB962C8B-B14F-4D97-AF65-F5344CB8AC3E}">
        <p14:creationId xmlns:p14="http://schemas.microsoft.com/office/powerpoint/2010/main" val="1506739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E21D9D-9C49-4754-C624-B9E3758F58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71905D-325C-85A0-9687-4350D1F198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1FF6C6-752B-1D94-615E-335CE03CC226}"/>
              </a:ext>
            </a:extLst>
          </p:cNvPr>
          <p:cNvSpPr>
            <a:spLocks noGrp="1"/>
          </p:cNvSpPr>
          <p:nvPr>
            <p:ph type="dt" sz="half" idx="10"/>
          </p:nvPr>
        </p:nvSpPr>
        <p:spPr/>
        <p:txBody>
          <a:bodyPr/>
          <a:lstStyle/>
          <a:p>
            <a:fld id="{3D88EF65-AB93-4EF2-8512-B282B95AA7BC}" type="datetimeFigureOut">
              <a:rPr lang="en-IN" smtClean="0"/>
              <a:t>22-11-2022</a:t>
            </a:fld>
            <a:endParaRPr lang="en-IN"/>
          </a:p>
        </p:txBody>
      </p:sp>
      <p:sp>
        <p:nvSpPr>
          <p:cNvPr id="5" name="Footer Placeholder 4">
            <a:extLst>
              <a:ext uri="{FF2B5EF4-FFF2-40B4-BE49-F238E27FC236}">
                <a16:creationId xmlns:a16="http://schemas.microsoft.com/office/drawing/2014/main" id="{2877FC56-72E7-F905-D870-49BDBA5E24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23B409-7EC4-495D-2369-1812EFB91162}"/>
              </a:ext>
            </a:extLst>
          </p:cNvPr>
          <p:cNvSpPr>
            <a:spLocks noGrp="1"/>
          </p:cNvSpPr>
          <p:nvPr>
            <p:ph type="sldNum" sz="quarter" idx="12"/>
          </p:nvPr>
        </p:nvSpPr>
        <p:spPr/>
        <p:txBody>
          <a:bodyPr/>
          <a:lstStyle/>
          <a:p>
            <a:fld id="{1153C970-C3B1-4892-8458-7A7C66A0F4E2}" type="slidenum">
              <a:rPr lang="en-IN" smtClean="0"/>
              <a:t>‹#›</a:t>
            </a:fld>
            <a:endParaRPr lang="en-IN"/>
          </a:p>
        </p:txBody>
      </p:sp>
    </p:spTree>
    <p:extLst>
      <p:ext uri="{BB962C8B-B14F-4D97-AF65-F5344CB8AC3E}">
        <p14:creationId xmlns:p14="http://schemas.microsoft.com/office/powerpoint/2010/main" val="2477895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42DA-AD05-06F4-25C9-A79356C676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6E2287-EC80-14E9-B852-4BB27D9185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764C9D-BF20-B33F-0F21-4C4DCFF6B098}"/>
              </a:ext>
            </a:extLst>
          </p:cNvPr>
          <p:cNvSpPr>
            <a:spLocks noGrp="1"/>
          </p:cNvSpPr>
          <p:nvPr>
            <p:ph type="dt" sz="half" idx="10"/>
          </p:nvPr>
        </p:nvSpPr>
        <p:spPr/>
        <p:txBody>
          <a:bodyPr/>
          <a:lstStyle/>
          <a:p>
            <a:fld id="{3D88EF65-AB93-4EF2-8512-B282B95AA7BC}" type="datetimeFigureOut">
              <a:rPr lang="en-IN" smtClean="0"/>
              <a:t>22-11-2022</a:t>
            </a:fld>
            <a:endParaRPr lang="en-IN"/>
          </a:p>
        </p:txBody>
      </p:sp>
      <p:sp>
        <p:nvSpPr>
          <p:cNvPr id="5" name="Footer Placeholder 4">
            <a:extLst>
              <a:ext uri="{FF2B5EF4-FFF2-40B4-BE49-F238E27FC236}">
                <a16:creationId xmlns:a16="http://schemas.microsoft.com/office/drawing/2014/main" id="{2A6A20A2-C2B4-BB30-F1CD-9027668C1B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945AE6-6544-A172-2A1A-66C4AE7FC362}"/>
              </a:ext>
            </a:extLst>
          </p:cNvPr>
          <p:cNvSpPr>
            <a:spLocks noGrp="1"/>
          </p:cNvSpPr>
          <p:nvPr>
            <p:ph type="sldNum" sz="quarter" idx="12"/>
          </p:nvPr>
        </p:nvSpPr>
        <p:spPr/>
        <p:txBody>
          <a:bodyPr/>
          <a:lstStyle/>
          <a:p>
            <a:fld id="{1153C970-C3B1-4892-8458-7A7C66A0F4E2}" type="slidenum">
              <a:rPr lang="en-IN" smtClean="0"/>
              <a:t>‹#›</a:t>
            </a:fld>
            <a:endParaRPr lang="en-IN"/>
          </a:p>
        </p:txBody>
      </p:sp>
    </p:spTree>
    <p:extLst>
      <p:ext uri="{BB962C8B-B14F-4D97-AF65-F5344CB8AC3E}">
        <p14:creationId xmlns:p14="http://schemas.microsoft.com/office/powerpoint/2010/main" val="322353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769C-3885-88E7-0C37-3A6E9126D0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3CF9AD-975C-F288-92B7-1831D32F6D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B3A66D-6F59-9981-42FC-4AE8C9C44FA9}"/>
              </a:ext>
            </a:extLst>
          </p:cNvPr>
          <p:cNvSpPr>
            <a:spLocks noGrp="1"/>
          </p:cNvSpPr>
          <p:nvPr>
            <p:ph type="dt" sz="half" idx="10"/>
          </p:nvPr>
        </p:nvSpPr>
        <p:spPr/>
        <p:txBody>
          <a:bodyPr/>
          <a:lstStyle/>
          <a:p>
            <a:fld id="{3D88EF65-AB93-4EF2-8512-B282B95AA7BC}" type="datetimeFigureOut">
              <a:rPr lang="en-IN" smtClean="0"/>
              <a:t>22-11-2022</a:t>
            </a:fld>
            <a:endParaRPr lang="en-IN"/>
          </a:p>
        </p:txBody>
      </p:sp>
      <p:sp>
        <p:nvSpPr>
          <p:cNvPr id="5" name="Footer Placeholder 4">
            <a:extLst>
              <a:ext uri="{FF2B5EF4-FFF2-40B4-BE49-F238E27FC236}">
                <a16:creationId xmlns:a16="http://schemas.microsoft.com/office/drawing/2014/main" id="{0B07ADFF-B303-B4D9-CFCA-978E04EA15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A16BC8-F9E6-7536-1191-E56E03CEC1ED}"/>
              </a:ext>
            </a:extLst>
          </p:cNvPr>
          <p:cNvSpPr>
            <a:spLocks noGrp="1"/>
          </p:cNvSpPr>
          <p:nvPr>
            <p:ph type="sldNum" sz="quarter" idx="12"/>
          </p:nvPr>
        </p:nvSpPr>
        <p:spPr/>
        <p:txBody>
          <a:bodyPr/>
          <a:lstStyle/>
          <a:p>
            <a:fld id="{1153C970-C3B1-4892-8458-7A7C66A0F4E2}" type="slidenum">
              <a:rPr lang="en-IN" smtClean="0"/>
              <a:t>‹#›</a:t>
            </a:fld>
            <a:endParaRPr lang="en-IN"/>
          </a:p>
        </p:txBody>
      </p:sp>
    </p:spTree>
    <p:extLst>
      <p:ext uri="{BB962C8B-B14F-4D97-AF65-F5344CB8AC3E}">
        <p14:creationId xmlns:p14="http://schemas.microsoft.com/office/powerpoint/2010/main" val="87339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1A08-D9E4-6717-0595-D49C0B5C34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40D932-722A-FB7C-D0FB-A3B8DBBD7C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BBA3CE-0B17-1A00-4629-66BB2172BE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0914D7-C7CB-4784-4282-75EC1FE196B4}"/>
              </a:ext>
            </a:extLst>
          </p:cNvPr>
          <p:cNvSpPr>
            <a:spLocks noGrp="1"/>
          </p:cNvSpPr>
          <p:nvPr>
            <p:ph type="dt" sz="half" idx="10"/>
          </p:nvPr>
        </p:nvSpPr>
        <p:spPr/>
        <p:txBody>
          <a:bodyPr/>
          <a:lstStyle/>
          <a:p>
            <a:fld id="{3D88EF65-AB93-4EF2-8512-B282B95AA7BC}" type="datetimeFigureOut">
              <a:rPr lang="en-IN" smtClean="0"/>
              <a:t>22-11-2022</a:t>
            </a:fld>
            <a:endParaRPr lang="en-IN"/>
          </a:p>
        </p:txBody>
      </p:sp>
      <p:sp>
        <p:nvSpPr>
          <p:cNvPr id="6" name="Footer Placeholder 5">
            <a:extLst>
              <a:ext uri="{FF2B5EF4-FFF2-40B4-BE49-F238E27FC236}">
                <a16:creationId xmlns:a16="http://schemas.microsoft.com/office/drawing/2014/main" id="{C4E779E6-D212-A151-75F0-B4E55B6EB4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173877-0E50-28A3-644C-7E35856CCE6C}"/>
              </a:ext>
            </a:extLst>
          </p:cNvPr>
          <p:cNvSpPr>
            <a:spLocks noGrp="1"/>
          </p:cNvSpPr>
          <p:nvPr>
            <p:ph type="sldNum" sz="quarter" idx="12"/>
          </p:nvPr>
        </p:nvSpPr>
        <p:spPr/>
        <p:txBody>
          <a:bodyPr/>
          <a:lstStyle/>
          <a:p>
            <a:fld id="{1153C970-C3B1-4892-8458-7A7C66A0F4E2}" type="slidenum">
              <a:rPr lang="en-IN" smtClean="0"/>
              <a:t>‹#›</a:t>
            </a:fld>
            <a:endParaRPr lang="en-IN"/>
          </a:p>
        </p:txBody>
      </p:sp>
    </p:spTree>
    <p:extLst>
      <p:ext uri="{BB962C8B-B14F-4D97-AF65-F5344CB8AC3E}">
        <p14:creationId xmlns:p14="http://schemas.microsoft.com/office/powerpoint/2010/main" val="81509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35B4-4A3C-F21B-1F88-67E6972995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0CBBA7-168A-F174-37BE-258817BCD6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E6575A-494F-E933-196D-D6CA1C643B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77357D-DAD6-E15D-06CE-62066E93EE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337BC1-05BA-DEDC-CCAC-215602823E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344BD0-012A-E664-9942-528F2CFF770D}"/>
              </a:ext>
            </a:extLst>
          </p:cNvPr>
          <p:cNvSpPr>
            <a:spLocks noGrp="1"/>
          </p:cNvSpPr>
          <p:nvPr>
            <p:ph type="dt" sz="half" idx="10"/>
          </p:nvPr>
        </p:nvSpPr>
        <p:spPr/>
        <p:txBody>
          <a:bodyPr/>
          <a:lstStyle/>
          <a:p>
            <a:fld id="{3D88EF65-AB93-4EF2-8512-B282B95AA7BC}" type="datetimeFigureOut">
              <a:rPr lang="en-IN" smtClean="0"/>
              <a:t>22-11-2022</a:t>
            </a:fld>
            <a:endParaRPr lang="en-IN"/>
          </a:p>
        </p:txBody>
      </p:sp>
      <p:sp>
        <p:nvSpPr>
          <p:cNvPr id="8" name="Footer Placeholder 7">
            <a:extLst>
              <a:ext uri="{FF2B5EF4-FFF2-40B4-BE49-F238E27FC236}">
                <a16:creationId xmlns:a16="http://schemas.microsoft.com/office/drawing/2014/main" id="{85C1EAC3-52CD-2747-AB59-874863790D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636E91-A0A7-4542-8A02-BAB101AD6B38}"/>
              </a:ext>
            </a:extLst>
          </p:cNvPr>
          <p:cNvSpPr>
            <a:spLocks noGrp="1"/>
          </p:cNvSpPr>
          <p:nvPr>
            <p:ph type="sldNum" sz="quarter" idx="12"/>
          </p:nvPr>
        </p:nvSpPr>
        <p:spPr/>
        <p:txBody>
          <a:bodyPr/>
          <a:lstStyle/>
          <a:p>
            <a:fld id="{1153C970-C3B1-4892-8458-7A7C66A0F4E2}" type="slidenum">
              <a:rPr lang="en-IN" smtClean="0"/>
              <a:t>‹#›</a:t>
            </a:fld>
            <a:endParaRPr lang="en-IN"/>
          </a:p>
        </p:txBody>
      </p:sp>
    </p:spTree>
    <p:extLst>
      <p:ext uri="{BB962C8B-B14F-4D97-AF65-F5344CB8AC3E}">
        <p14:creationId xmlns:p14="http://schemas.microsoft.com/office/powerpoint/2010/main" val="12491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4F59B-7FD9-5740-9E10-C1C703AF8C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AC4E79-89B3-C366-DD1C-14AB6C78F506}"/>
              </a:ext>
            </a:extLst>
          </p:cNvPr>
          <p:cNvSpPr>
            <a:spLocks noGrp="1"/>
          </p:cNvSpPr>
          <p:nvPr>
            <p:ph type="dt" sz="half" idx="10"/>
          </p:nvPr>
        </p:nvSpPr>
        <p:spPr/>
        <p:txBody>
          <a:bodyPr/>
          <a:lstStyle/>
          <a:p>
            <a:fld id="{3D88EF65-AB93-4EF2-8512-B282B95AA7BC}" type="datetimeFigureOut">
              <a:rPr lang="en-IN" smtClean="0"/>
              <a:t>22-11-2022</a:t>
            </a:fld>
            <a:endParaRPr lang="en-IN"/>
          </a:p>
        </p:txBody>
      </p:sp>
      <p:sp>
        <p:nvSpPr>
          <p:cNvPr id="4" name="Footer Placeholder 3">
            <a:extLst>
              <a:ext uri="{FF2B5EF4-FFF2-40B4-BE49-F238E27FC236}">
                <a16:creationId xmlns:a16="http://schemas.microsoft.com/office/drawing/2014/main" id="{E8FA1DE7-157B-CF23-AA7C-C6ABC17E1A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7F58B7-6B3F-A35A-5D5C-50886583B79D}"/>
              </a:ext>
            </a:extLst>
          </p:cNvPr>
          <p:cNvSpPr>
            <a:spLocks noGrp="1"/>
          </p:cNvSpPr>
          <p:nvPr>
            <p:ph type="sldNum" sz="quarter" idx="12"/>
          </p:nvPr>
        </p:nvSpPr>
        <p:spPr/>
        <p:txBody>
          <a:bodyPr/>
          <a:lstStyle/>
          <a:p>
            <a:fld id="{1153C970-C3B1-4892-8458-7A7C66A0F4E2}" type="slidenum">
              <a:rPr lang="en-IN" smtClean="0"/>
              <a:t>‹#›</a:t>
            </a:fld>
            <a:endParaRPr lang="en-IN"/>
          </a:p>
        </p:txBody>
      </p:sp>
    </p:spTree>
    <p:extLst>
      <p:ext uri="{BB962C8B-B14F-4D97-AF65-F5344CB8AC3E}">
        <p14:creationId xmlns:p14="http://schemas.microsoft.com/office/powerpoint/2010/main" val="353413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5880C-F834-D29F-80AF-C239AACF0192}"/>
              </a:ext>
            </a:extLst>
          </p:cNvPr>
          <p:cNvSpPr>
            <a:spLocks noGrp="1"/>
          </p:cNvSpPr>
          <p:nvPr>
            <p:ph type="dt" sz="half" idx="10"/>
          </p:nvPr>
        </p:nvSpPr>
        <p:spPr/>
        <p:txBody>
          <a:bodyPr/>
          <a:lstStyle/>
          <a:p>
            <a:fld id="{3D88EF65-AB93-4EF2-8512-B282B95AA7BC}" type="datetimeFigureOut">
              <a:rPr lang="en-IN" smtClean="0"/>
              <a:t>22-11-2022</a:t>
            </a:fld>
            <a:endParaRPr lang="en-IN"/>
          </a:p>
        </p:txBody>
      </p:sp>
      <p:sp>
        <p:nvSpPr>
          <p:cNvPr id="3" name="Footer Placeholder 2">
            <a:extLst>
              <a:ext uri="{FF2B5EF4-FFF2-40B4-BE49-F238E27FC236}">
                <a16:creationId xmlns:a16="http://schemas.microsoft.com/office/drawing/2014/main" id="{8EE97F41-BCFA-EC4A-E026-80DEDECFC0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B64CF5-9969-485C-34C3-950610EA80C1}"/>
              </a:ext>
            </a:extLst>
          </p:cNvPr>
          <p:cNvSpPr>
            <a:spLocks noGrp="1"/>
          </p:cNvSpPr>
          <p:nvPr>
            <p:ph type="sldNum" sz="quarter" idx="12"/>
          </p:nvPr>
        </p:nvSpPr>
        <p:spPr/>
        <p:txBody>
          <a:bodyPr/>
          <a:lstStyle/>
          <a:p>
            <a:fld id="{1153C970-C3B1-4892-8458-7A7C66A0F4E2}" type="slidenum">
              <a:rPr lang="en-IN" smtClean="0"/>
              <a:t>‹#›</a:t>
            </a:fld>
            <a:endParaRPr lang="en-IN"/>
          </a:p>
        </p:txBody>
      </p:sp>
    </p:spTree>
    <p:extLst>
      <p:ext uri="{BB962C8B-B14F-4D97-AF65-F5344CB8AC3E}">
        <p14:creationId xmlns:p14="http://schemas.microsoft.com/office/powerpoint/2010/main" val="426725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D2D98-CF1B-FBD1-026D-DA05709C6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491B12-77AF-D4D5-DC17-B1648C35BD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A53E40-0862-40F0-06B0-CA8082BE6D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DD6A3-A6A6-BDD5-C517-161277F52CE2}"/>
              </a:ext>
            </a:extLst>
          </p:cNvPr>
          <p:cNvSpPr>
            <a:spLocks noGrp="1"/>
          </p:cNvSpPr>
          <p:nvPr>
            <p:ph type="dt" sz="half" idx="10"/>
          </p:nvPr>
        </p:nvSpPr>
        <p:spPr/>
        <p:txBody>
          <a:bodyPr/>
          <a:lstStyle/>
          <a:p>
            <a:fld id="{3D88EF65-AB93-4EF2-8512-B282B95AA7BC}" type="datetimeFigureOut">
              <a:rPr lang="en-IN" smtClean="0"/>
              <a:t>22-11-2022</a:t>
            </a:fld>
            <a:endParaRPr lang="en-IN"/>
          </a:p>
        </p:txBody>
      </p:sp>
      <p:sp>
        <p:nvSpPr>
          <p:cNvPr id="6" name="Footer Placeholder 5">
            <a:extLst>
              <a:ext uri="{FF2B5EF4-FFF2-40B4-BE49-F238E27FC236}">
                <a16:creationId xmlns:a16="http://schemas.microsoft.com/office/drawing/2014/main" id="{4E7D7AE8-3BD9-BBCC-99F9-44261A5522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66577E-908B-CC45-F735-73475DD88018}"/>
              </a:ext>
            </a:extLst>
          </p:cNvPr>
          <p:cNvSpPr>
            <a:spLocks noGrp="1"/>
          </p:cNvSpPr>
          <p:nvPr>
            <p:ph type="sldNum" sz="quarter" idx="12"/>
          </p:nvPr>
        </p:nvSpPr>
        <p:spPr/>
        <p:txBody>
          <a:bodyPr/>
          <a:lstStyle/>
          <a:p>
            <a:fld id="{1153C970-C3B1-4892-8458-7A7C66A0F4E2}" type="slidenum">
              <a:rPr lang="en-IN" smtClean="0"/>
              <a:t>‹#›</a:t>
            </a:fld>
            <a:endParaRPr lang="en-IN"/>
          </a:p>
        </p:txBody>
      </p:sp>
    </p:spTree>
    <p:extLst>
      <p:ext uri="{BB962C8B-B14F-4D97-AF65-F5344CB8AC3E}">
        <p14:creationId xmlns:p14="http://schemas.microsoft.com/office/powerpoint/2010/main" val="290129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EDF2-B256-4ECB-AE08-668EBC6287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FDF243-7DDD-A541-AB9D-2361DFEE58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5F4215-194B-2275-AF53-29EC836E5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A76F6E-6640-C417-35CE-BE9D74520529}"/>
              </a:ext>
            </a:extLst>
          </p:cNvPr>
          <p:cNvSpPr>
            <a:spLocks noGrp="1"/>
          </p:cNvSpPr>
          <p:nvPr>
            <p:ph type="dt" sz="half" idx="10"/>
          </p:nvPr>
        </p:nvSpPr>
        <p:spPr/>
        <p:txBody>
          <a:bodyPr/>
          <a:lstStyle/>
          <a:p>
            <a:fld id="{3D88EF65-AB93-4EF2-8512-B282B95AA7BC}" type="datetimeFigureOut">
              <a:rPr lang="en-IN" smtClean="0"/>
              <a:t>22-11-2022</a:t>
            </a:fld>
            <a:endParaRPr lang="en-IN"/>
          </a:p>
        </p:txBody>
      </p:sp>
      <p:sp>
        <p:nvSpPr>
          <p:cNvPr id="6" name="Footer Placeholder 5">
            <a:extLst>
              <a:ext uri="{FF2B5EF4-FFF2-40B4-BE49-F238E27FC236}">
                <a16:creationId xmlns:a16="http://schemas.microsoft.com/office/drawing/2014/main" id="{10678B62-8929-5405-9D60-FC36267BD6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4B3318-4C23-37FC-02FD-8993A5DF25CF}"/>
              </a:ext>
            </a:extLst>
          </p:cNvPr>
          <p:cNvSpPr>
            <a:spLocks noGrp="1"/>
          </p:cNvSpPr>
          <p:nvPr>
            <p:ph type="sldNum" sz="quarter" idx="12"/>
          </p:nvPr>
        </p:nvSpPr>
        <p:spPr/>
        <p:txBody>
          <a:bodyPr/>
          <a:lstStyle/>
          <a:p>
            <a:fld id="{1153C970-C3B1-4892-8458-7A7C66A0F4E2}" type="slidenum">
              <a:rPr lang="en-IN" smtClean="0"/>
              <a:t>‹#›</a:t>
            </a:fld>
            <a:endParaRPr lang="en-IN"/>
          </a:p>
        </p:txBody>
      </p:sp>
    </p:spTree>
    <p:extLst>
      <p:ext uri="{BB962C8B-B14F-4D97-AF65-F5344CB8AC3E}">
        <p14:creationId xmlns:p14="http://schemas.microsoft.com/office/powerpoint/2010/main" val="34636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76DE52-E412-99DC-1F92-F18AD98487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EE1134-3518-719A-FC4C-0F5C856379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FB7AED-28D9-D0E9-EB16-9F57CE1672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8EF65-AB93-4EF2-8512-B282B95AA7BC}" type="datetimeFigureOut">
              <a:rPr lang="en-IN" smtClean="0"/>
              <a:t>22-11-2022</a:t>
            </a:fld>
            <a:endParaRPr lang="en-IN"/>
          </a:p>
        </p:txBody>
      </p:sp>
      <p:sp>
        <p:nvSpPr>
          <p:cNvPr id="5" name="Footer Placeholder 4">
            <a:extLst>
              <a:ext uri="{FF2B5EF4-FFF2-40B4-BE49-F238E27FC236}">
                <a16:creationId xmlns:a16="http://schemas.microsoft.com/office/drawing/2014/main" id="{D488A000-8B0B-E53C-6C81-EF9AC8513E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E41391-BDF6-1510-15FC-2077DA6B06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53C970-C3B1-4892-8458-7A7C66A0F4E2}" type="slidenum">
              <a:rPr lang="en-IN" smtClean="0"/>
              <a:t>‹#›</a:t>
            </a:fld>
            <a:endParaRPr lang="en-IN"/>
          </a:p>
        </p:txBody>
      </p:sp>
    </p:spTree>
    <p:extLst>
      <p:ext uri="{BB962C8B-B14F-4D97-AF65-F5344CB8AC3E}">
        <p14:creationId xmlns:p14="http://schemas.microsoft.com/office/powerpoint/2010/main" val="823545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5C4426-C041-84A3-0828-65E9E491C20C}"/>
              </a:ext>
            </a:extLst>
          </p:cNvPr>
          <p:cNvSpPr/>
          <p:nvPr/>
        </p:nvSpPr>
        <p:spPr>
          <a:xfrm>
            <a:off x="0" y="0"/>
            <a:ext cx="12192000" cy="69712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Blue Heaven Vidyalaya</a:t>
            </a:r>
          </a:p>
          <a:p>
            <a:pPr algn="ctr"/>
            <a:r>
              <a:rPr lang="en-US" dirty="0"/>
              <a:t>2022 – 2023</a:t>
            </a:r>
          </a:p>
          <a:p>
            <a:pPr algn="ctr"/>
            <a:endParaRPr lang="en-US" dirty="0"/>
          </a:p>
          <a:p>
            <a:pPr algn="ctr"/>
            <a:endParaRPr lang="en-US" dirty="0"/>
          </a:p>
          <a:p>
            <a:pPr algn="ctr"/>
            <a:r>
              <a:rPr lang="en-US" dirty="0"/>
              <a:t>Name – Mohit Kumar Mathur</a:t>
            </a:r>
          </a:p>
          <a:p>
            <a:pPr algn="ctr"/>
            <a:r>
              <a:rPr lang="en-US" dirty="0"/>
              <a:t>Class – XII – science</a:t>
            </a:r>
          </a:p>
          <a:p>
            <a:pPr algn="ctr"/>
            <a:endParaRPr lang="en-US" dirty="0"/>
          </a:p>
          <a:p>
            <a:pPr algn="ctr"/>
            <a:r>
              <a:rPr lang="en-US" dirty="0"/>
              <a:t>TOPIC – BANK MANAGEMENT SYSTEM</a:t>
            </a:r>
          </a:p>
          <a:p>
            <a:pPr algn="ctr"/>
            <a:endParaRPr lang="en-IN" dirty="0"/>
          </a:p>
        </p:txBody>
      </p:sp>
      <p:pic>
        <p:nvPicPr>
          <p:cNvPr id="6" name="Picture 5">
            <a:extLst>
              <a:ext uri="{FF2B5EF4-FFF2-40B4-BE49-F238E27FC236}">
                <a16:creationId xmlns:a16="http://schemas.microsoft.com/office/drawing/2014/main" id="{A7A06490-314C-280B-11A3-3BD3F570E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2088" y="1098960"/>
            <a:ext cx="3647823" cy="2155970"/>
          </a:xfrm>
          <a:prstGeom prst="rect">
            <a:avLst/>
          </a:prstGeom>
        </p:spPr>
      </p:pic>
    </p:spTree>
    <p:extLst>
      <p:ext uri="{BB962C8B-B14F-4D97-AF65-F5344CB8AC3E}">
        <p14:creationId xmlns:p14="http://schemas.microsoft.com/office/powerpoint/2010/main" val="541711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10C66C-2C32-8693-519B-C25142D3C313}"/>
              </a:ext>
            </a:extLst>
          </p:cNvPr>
          <p:cNvSpPr/>
          <p:nvPr/>
        </p:nvSpPr>
        <p:spPr>
          <a:xfrm>
            <a:off x="0" y="0"/>
            <a:ext cx="12348594" cy="70719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INTRODUCTION</a:t>
            </a:r>
          </a:p>
          <a:p>
            <a:pPr algn="ctr"/>
            <a:endParaRPr lang="en-US" dirty="0"/>
          </a:p>
          <a:p>
            <a:pPr algn="ctr"/>
            <a:endParaRPr lang="en-US" dirty="0"/>
          </a:p>
          <a:p>
            <a:pPr algn="ctr"/>
            <a:endParaRPr lang="en-US" dirty="0"/>
          </a:p>
          <a:p>
            <a:pPr marL="285750" indent="-285750" algn="ctr">
              <a:buFont typeface="Arial" panose="020B0604020202020204" pitchFamily="34" charset="0"/>
              <a:buChar char="•"/>
            </a:pPr>
            <a:r>
              <a:rPr lang="en-US" sz="2000" dirty="0"/>
              <a:t>“BANK MANAGEMENT SYSTEM” This project is useful for the bank employees as well as customers to keep a track of account details. The emerging of digital system made information available on finger tips. By automating the transactions on </a:t>
            </a:r>
            <a:r>
              <a:rPr lang="en-US" sz="2000" dirty="0" err="1"/>
              <a:t>ecan</a:t>
            </a:r>
            <a:r>
              <a:rPr lang="en-US" sz="2000" dirty="0"/>
              <a:t> view the details as and when required in no time. This project emphases on creation of new customer accounts, managing the existing account holders in the bank, by making digital system one can generate daily reports, monthly reports and annual reports which can enhance the system</a:t>
            </a:r>
            <a:r>
              <a:rPr lang="en-US" sz="1600" dirty="0"/>
              <a:t>.</a:t>
            </a:r>
          </a:p>
        </p:txBody>
      </p:sp>
    </p:spTree>
    <p:extLst>
      <p:ext uri="{BB962C8B-B14F-4D97-AF65-F5344CB8AC3E}">
        <p14:creationId xmlns:p14="http://schemas.microsoft.com/office/powerpoint/2010/main" val="891076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D95F88-C5BD-069A-19A4-068DF3BA1E22}"/>
              </a:ext>
            </a:extLst>
          </p:cNvPr>
          <p:cNvSpPr/>
          <p:nvPr/>
        </p:nvSpPr>
        <p:spPr>
          <a:xfrm>
            <a:off x="0" y="0"/>
            <a:ext cx="12573000" cy="845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INSTALLATION PROCEDURE</a:t>
            </a:r>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endParaRPr lang="en-US" dirty="0"/>
          </a:p>
          <a:p>
            <a:pPr marL="3486150" lvl="7" indent="-285750">
              <a:buFont typeface="Arial" panose="020B0604020202020204" pitchFamily="34" charset="0"/>
              <a:buChar char="•"/>
            </a:pPr>
            <a:r>
              <a:rPr lang="en-US" dirty="0"/>
              <a:t>Install python and my </a:t>
            </a:r>
            <a:r>
              <a:rPr lang="en-US" dirty="0" err="1"/>
              <a:t>sql</a:t>
            </a:r>
            <a:r>
              <a:rPr lang="en-US" dirty="0"/>
              <a:t> from the web.</a:t>
            </a:r>
          </a:p>
          <a:p>
            <a:pPr marL="3486150" lvl="7" indent="-285750">
              <a:buFont typeface="Arial" panose="020B0604020202020204" pitchFamily="34" charset="0"/>
              <a:buChar char="•"/>
            </a:pPr>
            <a:r>
              <a:rPr lang="en-US" dirty="0"/>
              <a:t>Open </a:t>
            </a:r>
            <a:r>
              <a:rPr lang="en-US" dirty="0" err="1"/>
              <a:t>mysql</a:t>
            </a:r>
            <a:r>
              <a:rPr lang="en-US" dirty="0"/>
              <a:t> and create the database bank</a:t>
            </a:r>
          </a:p>
          <a:p>
            <a:pPr marL="3486150" lvl="7" indent="-285750">
              <a:buFont typeface="Arial" panose="020B0604020202020204" pitchFamily="34" charset="0"/>
              <a:buChar char="•"/>
            </a:pPr>
            <a:r>
              <a:rPr lang="en-US" dirty="0"/>
              <a:t>Then run the table.py file</a:t>
            </a:r>
          </a:p>
          <a:p>
            <a:pPr marL="3486150" lvl="7" indent="-285750">
              <a:buFont typeface="Arial" panose="020B0604020202020204" pitchFamily="34" charset="0"/>
              <a:buChar char="•"/>
            </a:pPr>
            <a:r>
              <a:rPr lang="en-US" dirty="0"/>
              <a:t>Next run user_table.py file.</a:t>
            </a:r>
          </a:p>
          <a:p>
            <a:pPr marL="3486150" lvl="7" indent="-285750">
              <a:buFont typeface="Arial" panose="020B0604020202020204" pitchFamily="34" charset="0"/>
              <a:buChar char="•"/>
            </a:pPr>
            <a:r>
              <a:rPr lang="en-US" dirty="0"/>
              <a:t>Then the transactions_table.py file.</a:t>
            </a:r>
          </a:p>
          <a:p>
            <a:pPr marL="3486150" lvl="7" indent="-285750">
              <a:buFont typeface="Arial" panose="020B0604020202020204" pitchFamily="34" charset="0"/>
              <a:buChar char="•"/>
            </a:pPr>
            <a:r>
              <a:rPr lang="en-US" dirty="0"/>
              <a:t>Open the main bank file</a:t>
            </a:r>
          </a:p>
          <a:p>
            <a:pPr marL="3486150" lvl="7" indent="-285750">
              <a:buFont typeface="Arial" panose="020B0604020202020204" pitchFamily="34" charset="0"/>
              <a:buChar char="•"/>
            </a:pPr>
            <a:r>
              <a:rPr lang="en-US" dirty="0"/>
              <a:t>Then register your account.</a:t>
            </a:r>
            <a:endParaRPr lang="en-IN" dirty="0"/>
          </a:p>
        </p:txBody>
      </p:sp>
    </p:spTree>
    <p:extLst>
      <p:ext uri="{BB962C8B-B14F-4D97-AF65-F5344CB8AC3E}">
        <p14:creationId xmlns:p14="http://schemas.microsoft.com/office/powerpoint/2010/main" val="2201284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C26F0-431E-FFAA-F14D-AD0F4813FF82}"/>
              </a:ext>
            </a:extLst>
          </p:cNvPr>
          <p:cNvSpPr/>
          <p:nvPr/>
        </p:nvSpPr>
        <p:spPr>
          <a:xfrm>
            <a:off x="0" y="0"/>
            <a:ext cx="12306650" cy="7189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dirty="0"/>
              <a:t>THANK YOU.</a:t>
            </a:r>
            <a:endParaRPr lang="en-IN" sz="4400" dirty="0"/>
          </a:p>
        </p:txBody>
      </p:sp>
    </p:spTree>
    <p:extLst>
      <p:ext uri="{BB962C8B-B14F-4D97-AF65-F5344CB8AC3E}">
        <p14:creationId xmlns:p14="http://schemas.microsoft.com/office/powerpoint/2010/main" val="1205147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172</Words>
  <Application>Microsoft Office PowerPoint</Application>
  <PresentationFormat>Widescreen</PresentationFormat>
  <Paragraphs>34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Mohit mathur</dc:creator>
  <cp:lastModifiedBy>Mohit mathur</cp:lastModifiedBy>
  <cp:revision>2</cp:revision>
  <dcterms:created xsi:type="dcterms:W3CDTF">2022-11-22T12:50:54Z</dcterms:created>
  <dcterms:modified xsi:type="dcterms:W3CDTF">2022-11-22T13:08:50Z</dcterms:modified>
</cp:coreProperties>
</file>