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02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80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4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9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5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2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5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EF65-AB93-4EF2-8512-B282B95AA7BC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C970-C3B1-4892-8458-7A7C66A0F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85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5C4426-C041-84A3-0828-65E9E491C20C}"/>
              </a:ext>
            </a:extLst>
          </p:cNvPr>
          <p:cNvSpPr/>
          <p:nvPr/>
        </p:nvSpPr>
        <p:spPr>
          <a:xfrm>
            <a:off x="8709" y="0"/>
            <a:ext cx="12192000" cy="69712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Blue Heaven Vidyalaya</a:t>
            </a:r>
          </a:p>
          <a:p>
            <a:pPr algn="ctr"/>
            <a:r>
              <a:rPr lang="en-US" sz="2400" dirty="0"/>
              <a:t>2022 – 2023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Name – Mohit Kumar Mathur</a:t>
            </a:r>
          </a:p>
          <a:p>
            <a:pPr algn="ctr"/>
            <a:r>
              <a:rPr lang="en-US" sz="2400" dirty="0"/>
              <a:t>Class – </a:t>
            </a:r>
            <a:r>
              <a:rPr lang="en-US" sz="2400" dirty="0" err="1"/>
              <a:t>XII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/>
              <a:t> – Science</a:t>
            </a:r>
          </a:p>
          <a:p>
            <a:pPr algn="ctr"/>
            <a:r>
              <a:rPr lang="en-US" sz="2400" dirty="0"/>
              <a:t>Subject – I.P</a:t>
            </a:r>
          </a:p>
          <a:p>
            <a:pPr algn="ctr"/>
            <a:r>
              <a:rPr lang="en-US" sz="2400" dirty="0"/>
              <a:t>Topic – Bank Management System</a:t>
            </a:r>
          </a:p>
          <a:p>
            <a:pPr algn="ctr"/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06490-314C-280B-11A3-3BD3F570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00" y="809896"/>
            <a:ext cx="3322199" cy="22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10C66C-2C32-8693-519B-C25142D3C313}"/>
              </a:ext>
            </a:extLst>
          </p:cNvPr>
          <p:cNvSpPr/>
          <p:nvPr/>
        </p:nvSpPr>
        <p:spPr>
          <a:xfrm>
            <a:off x="0" y="0"/>
            <a:ext cx="12192000" cy="7071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u="sng" dirty="0"/>
              <a:t>INTRODUCTION</a:t>
            </a:r>
            <a:endParaRPr lang="en-US" sz="2400" b="1" i="1" u="sng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marL="269875" indent="-26987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“BANK MANAGEMENT SYSTEM” This project is useful for the bank employees as well as customers to keep a track of account details. The emerging of digital system made information available on finger tips. By automating the transactions on </a:t>
            </a:r>
            <a:r>
              <a:rPr lang="en-US" sz="2400" dirty="0" err="1"/>
              <a:t>ecan</a:t>
            </a:r>
            <a:r>
              <a:rPr lang="en-US" sz="2400" dirty="0"/>
              <a:t> view the details as and when required in no time. This project emphases on creation of new customer accounts, </a:t>
            </a:r>
            <a:r>
              <a:rPr lang="en-US" sz="2400" dirty="0" err="1"/>
              <a:t>digtal</a:t>
            </a:r>
            <a:r>
              <a:rPr lang="en-US" sz="2400" dirty="0"/>
              <a:t> banking, managing the existing account holders in the bank, by making digital system one can generate daily reports, monthly reports and annual reports which can enhance the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0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65BAA-B59A-3879-6C08-E3B9D64C5B3A}"/>
              </a:ext>
            </a:extLst>
          </p:cNvPr>
          <p:cNvSpPr txBox="1"/>
          <p:nvPr/>
        </p:nvSpPr>
        <p:spPr>
          <a:xfrm>
            <a:off x="654341" y="999662"/>
            <a:ext cx="10640676" cy="5005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1" u="sng" dirty="0"/>
              <a:t>INSTALLATION PROCEDURE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marL="1881188" lvl="7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Install python and my SQL from the web.</a:t>
            </a:r>
          </a:p>
          <a:p>
            <a:pPr marL="1881188" lvl="7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Open MySQL and create the database bank</a:t>
            </a:r>
          </a:p>
          <a:p>
            <a:pPr marL="1881188" lvl="7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Then run the table.py file</a:t>
            </a:r>
          </a:p>
          <a:p>
            <a:pPr marL="1881188" lvl="7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Next run user_table.py file.</a:t>
            </a:r>
          </a:p>
          <a:p>
            <a:pPr marL="1881188" lvl="7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Then the transactions_table.py file.</a:t>
            </a:r>
          </a:p>
          <a:p>
            <a:pPr marL="1881188" lvl="7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Open the main bank file</a:t>
            </a:r>
          </a:p>
          <a:p>
            <a:pPr marL="1881188" lvl="7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Then register your account.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128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C26F0-431E-FFAA-F14D-AD0F4813FF82}"/>
              </a:ext>
            </a:extLst>
          </p:cNvPr>
          <p:cNvSpPr/>
          <p:nvPr/>
        </p:nvSpPr>
        <p:spPr>
          <a:xfrm>
            <a:off x="0" y="0"/>
            <a:ext cx="12306650" cy="7189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20514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186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mathur</dc:creator>
  <cp:lastModifiedBy>Mohit mathur</cp:lastModifiedBy>
  <cp:revision>18</cp:revision>
  <dcterms:created xsi:type="dcterms:W3CDTF">2022-11-22T12:50:54Z</dcterms:created>
  <dcterms:modified xsi:type="dcterms:W3CDTF">2022-12-27T15:40:03Z</dcterms:modified>
</cp:coreProperties>
</file>