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ojdom.zoznam.sk/wp-content/uploads/2020/01/17972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60648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КГКУ «Зеленогорский детский дом»</a:t>
            </a:r>
          </a:p>
          <a:p>
            <a:pPr algn="ctr"/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Профессия</a:t>
            </a:r>
          </a:p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МАСТЕР ОТДЕЛОЧНЫХ СТРОИТЕЛЬНЫХ РАБОТ</a:t>
            </a:r>
            <a:endParaRPr 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436510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Подготовила: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воспитанница КГКУ «Зеленогорский детский дом»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Падылина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Ольга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63093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г</a:t>
            </a:r>
            <a:r>
              <a:rPr lang="ru-RU" dirty="0" err="1" smtClean="0"/>
              <a:t>.Зеленогорск</a:t>
            </a:r>
            <a:r>
              <a:rPr lang="ru-RU" dirty="0" smtClean="0"/>
              <a:t>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62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252" cy="6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8640"/>
            <a:ext cx="83529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ВОСТРЕБОВАННОСТЬ НА РЫНКЕ ТРУДА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Люди с такой профессией работают в строительных организациях; реставрационных мастерских; ремонтно-строительных и жилищно-коммунальных управлениях.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Многие специалисты в этой области работают сами на себя. Это увеличивает их уровень дохода.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20" name="Picture 8" descr="https://sun9-41.userapi.com/6OrXCe788ML0cI0teFscsjfILe5pw5OLsocAWg/STffaUNLoB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4072"/>
            <a:ext cx="3528392" cy="37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po-chem.ru/upload/normal/tver-otdelochnye_remontnye_raboty_v_tveri_po_kalininskomu_rayonu_9044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2731" y="2934072"/>
            <a:ext cx="3528392" cy="37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928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hipainters.net/wp-content/uploads/2016/02/boston-paint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9030" y="-97"/>
            <a:ext cx="9449094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85931"/>
            <a:ext cx="9089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29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88921"/>
            <a:ext cx="86409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СОДЕРЖАНИЕ ТРУДА</a:t>
            </a:r>
          </a:p>
          <a:p>
            <a:r>
              <a:rPr lang="ru-RU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В обязанности мастера отделочных строительных работ входят:</a:t>
            </a:r>
          </a:p>
          <a:p>
            <a:endParaRPr lang="ru-RU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1.Подготовка (выравнивание) поверхностей и выполнение работ по оштукатуриванию;</a:t>
            </a: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2.Приготовление растворов;</a:t>
            </a: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3.Разметка поверхностей под оштукатуривание , облицовку плиткой и другими материалами;</a:t>
            </a: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4.Выполнение окраски, оклейки, художественной отделки;</a:t>
            </a: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5.Ремонт наружных и внутренних поверхностей зданий и сооружений.</a:t>
            </a:r>
          </a:p>
          <a:p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8" name="Picture 8" descr="https://myslide.ru/documents_4/e5cac530594c76256b27cc899ee59340/img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40968"/>
            <a:ext cx="3276047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myslide.ru/documents_4/e5cac530594c76256b27cc899ee59340/img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40968"/>
            <a:ext cx="3119456" cy="23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myslide.ru/documents_4/e5cac530594c76256b27cc899ee59340/img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0456"/>
            <a:ext cx="3024337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73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52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88640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ПРОФЕССИОНАЛЬНЫЕ ЗНАНИЯ И УМЕНИЯ</a:t>
            </a:r>
          </a:p>
          <a:p>
            <a:r>
              <a:rPr lang="ru-RU" sz="3200" b="1" u="sng" dirty="0" smtClean="0"/>
              <a:t>Должен знать: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 smtClean="0"/>
              <a:t>Основные виды и свойства материалов, применяемых при оштукатуривании и выполнении малярных работ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 smtClean="0"/>
              <a:t>Способы подготовки поверхностей под штукатурку и различные виды окраски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 smtClean="0"/>
              <a:t>Способы выполнения декоративной штукатурки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 smtClean="0"/>
              <a:t>Приемы разметки наружных и внутренних поверхностей зданий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 smtClean="0"/>
              <a:t>Свойства растворов с химическими добавками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 smtClean="0"/>
              <a:t>Правила </a:t>
            </a:r>
            <a:r>
              <a:rPr lang="ru-RU" sz="2000" b="1" dirty="0" err="1" smtClean="0"/>
              <a:t>цветообразования</a:t>
            </a:r>
            <a:endParaRPr lang="ru-RU" sz="2000" b="1" dirty="0"/>
          </a:p>
        </p:txBody>
      </p:sp>
      <p:pic>
        <p:nvPicPr>
          <p:cNvPr id="6148" name="Picture 4" descr="https://remstroy-moscow.ru/wp-content/uploads/2020/09/blog-post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0267" y="4005064"/>
            <a:ext cx="369071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v-mspb.ru/wp-content/uploads/2019/10/%D1%80%D0%B5%D0%BC%D0%BE%D0%BD%D1%82-%D0%BA%D0%B2%D0%B0%D1%80%D1%82%D0%B8%D1%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369071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482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22968"/>
            <a:ext cx="93114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87864"/>
            <a:ext cx="85689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ПРОФЕССИИ</a:t>
            </a:r>
          </a:p>
          <a:p>
            <a:pPr algn="ctr"/>
            <a:endParaRPr lang="ru-RU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«Человек – Художественный образ», так как работа связана с созданием и воплощением различных цветовых образов.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«Человек – Техника», так как связана с эксплуатацией технических устройств, управлением техническими устройствами. В ней требуется высокий уровень развития наглядно-образного и пространственного мышления, хорошие двигательные навыки, физическая выносливость, склонности к ручной и технической работе.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6" name="Picture 8" descr="https://tiptis.ru/wp-content/uploads/2017/11/6c2c8fc039c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29764"/>
            <a:ext cx="3888432" cy="30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3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2008" y="-99392"/>
            <a:ext cx="9216008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88640"/>
            <a:ext cx="84969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ПРОФЕССИИ К ЛИЧНОСТНЫМ ОСОБЕННОСТЯМ И КАЧЕСТВАМ СПЕЦИАЛИСТА</a:t>
            </a:r>
          </a:p>
          <a:p>
            <a:pPr algn="ctr"/>
            <a:endParaRPr lang="ru-RU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Личная организованность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Аккуратность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Внимательность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Ответственность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Художественный вкус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Picture 4" descr="https://d2gg9evh47fn9z.cloudfront.net/800px_COLOURBOX671769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52839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://socdep.adm44.ru/i/u/kluchshemuspetsialistu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http://socdep.adm44.ru/i/u/kluchshemuspetsialistu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10" descr="http://socdep.adm44.ru/i/u/kluchshemuspetsialistu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2" descr="http://socdep.adm44.ru/i/u/kluchshemuspetsialistu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http://socdep.adm44.ru/i/u/kluchshemuspetsialistu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8" name="Picture 16" descr="https://md-gazeta.ru/wp-content/uploads/2017/04/20b0099cdc41531c431326cd4d7f11b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63" y="4233299"/>
            <a:ext cx="4392488" cy="24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3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810" y="0"/>
            <a:ext cx="91528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88640"/>
            <a:ext cx="88569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МЕДИЦИНСКИЕ ПРОТИВОПОКАЗАНИЯ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аболевания опорно-двигательного аппарата;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нервной системы;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ердечно-сосудистой системы;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рганов зрения;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иммунной системы;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азличные формы аллергий (в особенности на компоненты краски);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изические ограничения (ограничения подвижности).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 descr="https://clinica-opora.ru/wp-content/uploads/2020/11/d182d0bed188d0bdd0bed182d0b0-d0bad0b0d0ba-d0bed0b4d0b8d0bd-d0b8d0b7-d0bfd180d0b8d0b7d0bdd0b0d0bad0bed0b2-d0bad0bed180d0bed0bd_5fc0212a2c6c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57401"/>
            <a:ext cx="7272808" cy="37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903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260648"/>
            <a:ext cx="871296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ПРОФЕССИОНАЛЬНЫЕ КОМПИТЕНЦИИ</a:t>
            </a: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Выполнять подготовительные работы при производстве малярных и декоративных работ в соответствии с заданием и требованиями охраны труда, техники безопасности, пожарной безопасности и охраны окружающей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Приготавливать составы для малярных и декоративных работ по заданной рецептуре с соблюдением безопасных условий труда и охраны окружающей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Выполнять грунтование и шпатлевание поверхностей вручную и механизированным способом с соблюдением технологической последовательности выполнения операций и безопасных условий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Окрашивать поверхности различными малярными составами, используя необходимые инструменты, приспособления и оборудование, с соблюдением безопасных условий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Оклеивать поверхности различными материалами с соблюдением требований технологического задания и безопасных условий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Выполнять декоративно-художественную отделку стен, потолков и других архитектурно-конструктивных элементов различными способами с применением необходимых материалов, инструментов и оборудования с соблюдением безопасных условий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Выполнять ремонт и восстановление малярных и декоративно-художественных отделок в соответствии с технологическим заданием и соблюдением безопасных условий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14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89032" cy="68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260648"/>
            <a:ext cx="86409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ПОЛУЧЕНИЯ ПРОФЕССИИ</a:t>
            </a:r>
          </a:p>
          <a:p>
            <a:pPr algn="ctr"/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основного общего образования (окончание 9 классов МБОУ «СОШ №169»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г.Зеленогорска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Поступление в КГБПОУ «Зеленогорский техникум промышленных технологий и сервиса»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Окончание техникума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Устройство на первоначальную работу (накопление стажа)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Устройство на более достойную работу</a:t>
            </a:r>
          </a:p>
          <a:p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Поступление в институт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квалификации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8" name="Picture 4" descr="https://ofisnayamebelikupit.ru/userfiles/o-kompani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732748" cy="24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01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vsthemes.org/uploads/olives/love580s2/60/c160e644ea57eb671fd99038fd240e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88640"/>
            <a:ext cx="871296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ПЕРЕЧЕНЬ ДОКУМЕНТОВ ДЛЯ ПОСТУПЛЕНИЯ В 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КГБПОУ «ЗЕЛЕНОГОРСКИЙ ТЕХНИКУМ ПРОМЫШЛЕННЫХ ТЕХНОЛОГИЙ И СЕРВИСА»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1.Заявление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(оформляется на бланке в учебной части с законным представителем)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2. Паспорт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3.Документ об образовании (аттестат об основном общем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образовании)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4. Характеристика  из школы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5.Фотографии (черно-белые):  12 шт. размером 3х4 и 6 шт. размером 4х6.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6. Медицинская справка (форма 086/у) с заключением врача о годности к обучению и работе по профессии/специальности.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7. Свидетельство о рождении 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Полис обязательного медицинского страхования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ИНН (Идентификационный номер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налогоплательщика)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 Пенсионное страховое  свидетельство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Документы, подтверждающие статус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(лицо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оставшееся без попечения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родителей):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документы о закреплении жилой площади,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сведения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наличии родителей или лиц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заменяющих.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690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373</Words>
  <Application>Microsoft Office PowerPoint</Application>
  <PresentationFormat>Экран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Администратор</cp:lastModifiedBy>
  <cp:revision>27</cp:revision>
  <dcterms:created xsi:type="dcterms:W3CDTF">2021-03-20T09:05:44Z</dcterms:created>
  <dcterms:modified xsi:type="dcterms:W3CDTF">2021-03-22T07:44:49Z</dcterms:modified>
</cp:coreProperties>
</file>