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74" r:id="rId3"/>
    <p:sldId id="275" r:id="rId4"/>
    <p:sldId id="276" r:id="rId5"/>
    <p:sldId id="277" r:id="rId6"/>
    <p:sldId id="290" r:id="rId7"/>
    <p:sldId id="279" r:id="rId8"/>
    <p:sldId id="280" r:id="rId9"/>
    <p:sldId id="281" r:id="rId10"/>
    <p:sldId id="282" r:id="rId11"/>
    <p:sldId id="283" r:id="rId12"/>
    <p:sldId id="284" r:id="rId13"/>
    <p:sldId id="289" r:id="rId14"/>
    <p:sldId id="28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jobsora.com/%D0%B2%D0%B0%D0%BA%D0%B0%D0%BD%D1%81%D0%B8%D1%8F-6295723805?go=1&amp;source=1" TargetMode="External"/><Relationship Id="rId2" Type="http://schemas.openxmlformats.org/officeDocument/2006/relationships/hyperlink" Target="https://ru.jobsora.com/%D0%B2%D0%B0%D0%BA%D0%B0%D0%BD%D1%81%D0%B8%D1%8F-7009374855?go=1&amp;source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ru.jobsora.com/%D0%B2%D0%B0%D0%BA%D0%B0%D0%BD%D1%81%D0%B8%D1%8F-7009410871?go=1&amp;source=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дминистратор\Desktop\ВК\ВК\ШКОЛА\chef-girl-and-boy-cartoon-with-bakery-dessert-food_24908-136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215369" cy="505302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153400" cy="92869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Профессия «ПЕКАРЬ»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16" y="4071942"/>
            <a:ext cx="2000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Выполнила:</a:t>
            </a:r>
          </a:p>
          <a:p>
            <a:r>
              <a:rPr lang="ru-RU" dirty="0" smtClean="0"/>
              <a:t>Трошина Светлана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57356" y="214290"/>
            <a:ext cx="57839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Краевое государственное казенное учреждение для детей-сирот и детей, 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оставшихся без попечения родителей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«Бородинский детский дом»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Профессиональные образовательные организации в Красноярском крае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600200"/>
            <a:ext cx="7572428" cy="4495800"/>
          </a:xfrm>
        </p:spPr>
        <p:txBody>
          <a:bodyPr>
            <a:normAutofit/>
          </a:bodyPr>
          <a:lstStyle/>
          <a:p>
            <a:pPr marL="3175" indent="-3175"/>
            <a:r>
              <a:rPr lang="ru-RU" b="1" dirty="0" smtClean="0"/>
              <a:t> КГБПОУ «</a:t>
            </a:r>
            <a:r>
              <a:rPr lang="ru-RU" b="1" dirty="0" err="1" smtClean="0"/>
              <a:t>Канский</a:t>
            </a:r>
            <a:r>
              <a:rPr lang="ru-RU" b="1" dirty="0" smtClean="0"/>
              <a:t> техникум отраслевых технологий и сельского хозяйства», «Пекарь»</a:t>
            </a:r>
          </a:p>
          <a:p>
            <a:endParaRPr lang="ru-RU" dirty="0"/>
          </a:p>
        </p:txBody>
      </p:sp>
      <p:pic>
        <p:nvPicPr>
          <p:cNvPr id="4098" name="Picture 2" descr="C:\Users\Администратор\Desktop\ВК\ВК\ШКОЛА\b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86058"/>
            <a:ext cx="5715000" cy="3219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Администратор\Desktop\ВК\ВК\ШКОЛА\immagine-f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4143380"/>
            <a:ext cx="2709499" cy="257176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Правила приема в ПОО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Требуемые документы: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1.личное заявление о приеме в техникум,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2.документ, удостоверяющий личность (копия),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3.документ об образовании,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4.фотографии (3х4) -6 штук,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5.справка с мед. учреждения о прохождении обязательного медицинского осмотра, по форме №086/у.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Дополнительно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детей сирот и детей, оставшихся без попечения родителей: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1.документ подтверждающий сиротство - свидетельство (а) о смерти родителей (ля), или решение о лишении родителей родительских прав.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2.распоряжение о назначении опекуна.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Дети инвалиды: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1.справка МСЭ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медико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социальной экспертизы),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2.справка ПМПК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психолого-медико-педагогической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комиссии).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дминистратор\Desktop\ВК\ВК\ШКОЛА\FFr-TLEKGP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973870"/>
            <a:ext cx="4000528" cy="264935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ТРУДОУСТРОЙСТВО И ОПЛАТА ТРУДА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4324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Пекарь – работник хлебопекарного производства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хлебокомбината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частной пекарни или предприятия общественного питания), специализирующийся на изготовлении хлеба и различных хлебобулочных изделий: батонов, калачей, ватрушек, булок и т.д.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Карьера и заработная плата изготовителя пищевых полуфабрикатов зависит от квалификации и места работы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Пекарь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-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кондитер</a:t>
            </a:r>
            <a:endParaRPr lang="ru-RU" sz="3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Красноярск</a:t>
            </a:r>
          </a:p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37 000 </a:t>
            </a: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руб.,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Частичная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Требуется пекарь: Требуется человек с опытом в отличный коллектив. Кухня чистая, Оборудование новое, есть все комфортные условия для полноценной работы. По всем вопросам звоните по телефону!</a:t>
            </a: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2 дня назад ещё…</a:t>
            </a:r>
          </a:p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Полное описание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000" b="1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Пекарь</a:t>
            </a:r>
            <a:r>
              <a:rPr lang="ru-RU" sz="30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-</a:t>
            </a:r>
            <a:r>
              <a:rPr lang="ru-RU" sz="3000" b="1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кондитер</a:t>
            </a:r>
            <a:r>
              <a:rPr lang="ru-RU" sz="30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(универсал)</a:t>
            </a: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Красноярск</a:t>
            </a:r>
          </a:p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35 000 </a:t>
            </a: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руб.,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Полная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Работа для пекарей: Требуется пекарь-кондитер, </a:t>
            </a:r>
          </a:p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график 5/2 с 7.00-17.00чЗарплата еженедельно.</a:t>
            </a: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5 дней назад ещё…</a:t>
            </a:r>
          </a:p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Полное описание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Пекарь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hlinkClick r:id="rId4"/>
              </a:rPr>
              <a:t>-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кондитер</a:t>
            </a:r>
            <a:endParaRPr lang="ru-RU" sz="3000" dirty="0" smtClean="0">
              <a:latin typeface="Times New Roman" pitchFamily="18" charset="0"/>
              <a:cs typeface="Times New Roman" pitchFamily="18" charset="0"/>
              <a:hlinkClick r:id="rId4"/>
            </a:endParaRP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Красноярск</a:t>
            </a:r>
          </a:p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29 800 руб.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Требуется пекарь: Компания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Окей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приглашает в команду Пекарей-кондитеров </a:t>
            </a:r>
          </a:p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Обязанности: </a:t>
            </a:r>
          </a:p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— Приготовление вкусных и красивых хлебобулочных и кондитерских изделий </a:t>
            </a:r>
          </a:p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— Соблюдение графика выпуска...</a:t>
            </a: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2 дня назад ещё…</a:t>
            </a:r>
          </a:p>
          <a:p>
            <a:pPr>
              <a:buNone/>
            </a:pPr>
            <a:endParaRPr lang="ru-RU" i="1" dirty="0" smtClean="0"/>
          </a:p>
          <a:p>
            <a:endParaRPr lang="ru-RU" dirty="0"/>
          </a:p>
        </p:txBody>
      </p:sp>
      <p:pic>
        <p:nvPicPr>
          <p:cNvPr id="3075" name="Picture 3" descr="C:\Users\Администратор\Desktop\ВК\ВК\ШКОЛА\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428868"/>
            <a:ext cx="3838569" cy="269581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ТРУДОУСТРОЙСТВО И ОПЛАТА ТРУДА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Предпринимательская деятельность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Семейная </a:t>
            </a:r>
            <a:r>
              <a:rPr lang="ru-RU" dirty="0" smtClean="0"/>
              <a:t>пекарня</a:t>
            </a:r>
            <a:endParaRPr lang="ru-RU" dirty="0"/>
          </a:p>
        </p:txBody>
      </p:sp>
      <p:pic>
        <p:nvPicPr>
          <p:cNvPr id="2050" name="Picture 2" descr="C:\Users\Администратор\Documents\с рабочего стола\ФОТО\2019\Печем пирог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714488"/>
            <a:ext cx="3581399" cy="4946177"/>
          </a:xfrm>
          <a:prstGeom prst="rect">
            <a:avLst/>
          </a:prstGeom>
          <a:noFill/>
        </p:spPr>
      </p:pic>
      <p:pic>
        <p:nvPicPr>
          <p:cNvPr id="1026" name="Picture 2" descr="C:\Users\Администратор\Desktop\ВК\ВК\ШКОЛА\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86256"/>
            <a:ext cx="4286248" cy="2350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702490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>
                <a:latin typeface="Times New Roman" pitchFamily="18" charset="0"/>
                <a:cs typeface="Times New Roman" pitchFamily="18" charset="0"/>
              </a:rPr>
              <a:t>Профессия 16472 «Пекарь»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для профессиональной подготовки рабочих из числа лиц с ограниченными возможностями здоровья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Администратор\Desktop\ВК\ВК\ШКОЛА\38183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214554"/>
            <a:ext cx="3047588" cy="293095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14282" y="5072074"/>
            <a:ext cx="87868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78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Слово "пекарь" появилось в 1300-1200 годах до н.э. Об этом  свидетельствуют отдельные указания в письменных источниках.  А    как ремесло хлебопечение становится признанным и  почитаемым спустя 8-10 столетий. Очень часто пекарей называли "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басманниками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", от слова "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басман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" - хлеб для царя. Профессия пекаря раньше считалась очень почетной. Особенностью российского хлебопечения является  производство ржаного хлеба.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Содержание труда: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86056"/>
          </a:xfrm>
        </p:spPr>
        <p:txBody>
          <a:bodyPr>
            <a:normAutofit fontScale="92500" lnSpcReduction="10000"/>
          </a:bodyPr>
          <a:lstStyle/>
          <a:p>
            <a:pPr marL="1588" indent="352425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Пекарь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должен быть готов к выполнению следующих видов деятельности: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приготовление теста для хлебобулочных изделий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деление теста, формование тестовых заготовок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выпекание хлеба, хлебобулочных, бараночных изделий и сушки сухарных изделий.</a:t>
            </a:r>
            <a:endParaRPr lang="ru-RU" dirty="0"/>
          </a:p>
        </p:txBody>
      </p:sp>
      <p:pic>
        <p:nvPicPr>
          <p:cNvPr id="3075" name="Picture 3" descr="C:\Users\Администратор\Desktop\ВК\ВК\ШКОЛА\scale_12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71942"/>
            <a:ext cx="4048835" cy="2526568"/>
          </a:xfrm>
          <a:prstGeom prst="rect">
            <a:avLst/>
          </a:prstGeom>
          <a:noFill/>
        </p:spPr>
      </p:pic>
      <p:pic>
        <p:nvPicPr>
          <p:cNvPr id="3076" name="Picture 4" descr="C:\Users\Администратор\Desktop\ВК\ВК\ШКОЛА\896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071942"/>
            <a:ext cx="3851519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Администратор\Desktop\ВК\ВК\ШКОЛА\bre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186" y="5072074"/>
            <a:ext cx="5777094" cy="166098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знания и умения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62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Пекарь  2 разряда должен знать: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Основы технологического процесса выпечки хлебобулочных и мучнисто-кондитерских изделий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Продолжительность выпечки вырабатываемых изделий, признаки их готовности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Способы укладки вырабатываемых изделий на лотки, вагонетки, транспортер</a:t>
            </a:r>
          </a:p>
          <a:p>
            <a:pPr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Пекарь 2 разряда должен уметь: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Работать на предприятиях хлебопекарной промышленности и общественного питания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Выпекать хлеб, хлебобулочные и кондитерские изделия;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Соблюдать технологию, рецептуру изделий;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Рассчитывать количество сырья и нормы выхода продукции;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Замешивать опару и тесто на тестомесильных машинах;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Следить за выдержкой теста, определять его готовность;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Укладывать тесто на листы, кассеты и отправлять в печь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Определять окончание процесса выпечки, выбирать готовые изделия из печи и укладывать их в тару.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Администратор\Desktop\ВК\ВК\ШКОЛА\kisspng-baguette-croissant-bakery-pretzel-bread-vector-painted-croissants-5aa111776db119.39854397152050520744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492500"/>
            <a:ext cx="3214680" cy="314324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Базовые знания и умения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29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050" b="1" u="sng" dirty="0" smtClean="0">
                <a:latin typeface="Times New Roman" pitchFamily="18" charset="0"/>
                <a:cs typeface="Times New Roman" pitchFamily="18" charset="0"/>
              </a:rPr>
              <a:t>Пекарь  3-го разряда должен знать:</a:t>
            </a:r>
            <a:endParaRPr lang="ru-RU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Технологические процессы производства хлебобулочных и мучнисто-кондитерских изделий, параметры температурного и парового режимов их выпечки, способы раскладки изделий на листы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Методы определения готовности тестовых заготовок к выпечке и качества готовой продукции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Способы регулирования продолжительности выпечки хлебобулочных и мучнисто-кондитерских изделий, увлажнения пекарной камеры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Факторы, влияющие на выход хлеба, и методы их расчета производительность печи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Устройство, принцип работы и правила эксплуатации обслуживаемого оборудования, требования, государственные стандарты на вырабатываемые хлебобулочные и мучнисто-кондитерские изделия.</a:t>
            </a:r>
          </a:p>
          <a:p>
            <a:pPr>
              <a:buNone/>
            </a:pPr>
            <a:r>
              <a:rPr lang="ru-RU" sz="1050" b="1" u="sng" dirty="0" smtClean="0">
                <a:latin typeface="Times New Roman" pitchFamily="18" charset="0"/>
                <a:cs typeface="Times New Roman" pitchFamily="18" charset="0"/>
              </a:rPr>
              <a:t>Пекарь 3-го разряда должен уметь:</a:t>
            </a:r>
            <a:endParaRPr lang="ru-RU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Ведение технологического процесса выпечки хлеба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Выпечки хлеба с ручной посадкой и </a:t>
            </a:r>
            <a:r>
              <a:rPr lang="ru-RU" sz="1050" dirty="0" err="1" smtClean="0">
                <a:latin typeface="Times New Roman" pitchFamily="18" charset="0"/>
                <a:cs typeface="Times New Roman" pitchFamily="18" charset="0"/>
              </a:rPr>
              <a:t>надрезкой</a:t>
            </a:r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 заготовок;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Выпечки хлеба в печах с посадкой лопатами; выпечки мучнисто-кондитерских изделий на 3-х и более механизированных конвейерных печах или в 3-х и более </a:t>
            </a:r>
            <a:r>
              <a:rPr lang="ru-RU" sz="1050" dirty="0" err="1" smtClean="0">
                <a:latin typeface="Times New Roman" pitchFamily="18" charset="0"/>
                <a:cs typeface="Times New Roman" pitchFamily="18" charset="0"/>
              </a:rPr>
              <a:t>электрошкафах</a:t>
            </a:r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Ведение комплекса технологических процессов, включающих выпечку булочных мелкоштучных и диетических сортов изделий;</a:t>
            </a:r>
          </a:p>
          <a:p>
            <a:r>
              <a:rPr lang="ru-RU" sz="1050" dirty="0" err="1" smtClean="0">
                <a:latin typeface="Times New Roman" pitchFamily="18" charset="0"/>
                <a:cs typeface="Times New Roman" pitchFamily="18" charset="0"/>
              </a:rPr>
              <a:t>Надрезкой</a:t>
            </a:r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 тестовых заготовок;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Выемкой готовых изделий, чисткой листов, с одновременным обслуживанием шкафа окончательной </a:t>
            </a:r>
            <a:r>
              <a:rPr lang="ru-RU" sz="1050" dirty="0" err="1" smtClean="0">
                <a:latin typeface="Times New Roman" pitchFamily="18" charset="0"/>
                <a:cs typeface="Times New Roman" pitchFamily="18" charset="0"/>
              </a:rPr>
              <a:t>расстойки</a:t>
            </a:r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Ведение технологических процессов ошпарки и выпечки бараночных изделий на линиях, оборудованных расстойно-печными агрегатами;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 Смазка подов люлек, посадка тестовых заготовок на поды люлек;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Поддержание парового и температурного режимов в пекарной и ошпарочной камерах;</a:t>
            </a:r>
          </a:p>
          <a:p>
            <a:r>
              <a:rPr lang="ru-RU" sz="1050" dirty="0" smtClean="0">
                <a:latin typeface="Times New Roman" pitchFamily="18" charset="0"/>
                <a:cs typeface="Times New Roman" pitchFamily="18" charset="0"/>
              </a:rPr>
              <a:t>Регулирование скорости движения печного конвейера.</a:t>
            </a:r>
            <a:endParaRPr lang="ru-RU" sz="10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Администратор\Desktop\ВК\ВК\ШКОЛА\depositphotos_51324215-stock-illustration-дети-бейке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71744"/>
            <a:ext cx="5857916" cy="408851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Тип профессии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42910" y="1428736"/>
            <a:ext cx="8153400" cy="44958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Профессия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относится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типу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«Человек - Природа»,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связана с работой с природными объектами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продуктами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питания)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Профессионально важные качества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86116" y="1600200"/>
            <a:ext cx="5500726" cy="5043510"/>
          </a:xfrm>
        </p:spPr>
        <p:txBody>
          <a:bodyPr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высокая концентрация и большой объем внимания;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высокий уровень устойчивости, переключения и распределения внимания;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хорошо развитая координация движений;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хорошая моторная память;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хороший уровень развития вкусовой и обонятельной памяти;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хорошее здоровье и физическая устойчивость (способность переносить физическое напряжение и высокую температуру в течение долгого времени);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развитое обоняние, осязание (ощущения температуры, давления) - умение определить готовность и качество продукции при помощи анализаторов;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хорошее зрительное восприятие (умение определить качество и готовность продукции);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развитая словесно-логическая память (способность запомнить технологию приготовления различных сортов хлебобулочных изделий);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хорошо развитое "чувство времени".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Администратор\Desktop\ВК\ВК\ШКОЛА\shutterstock_1620678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2700885" cy="4406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Медицинские противопоказания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2000240"/>
            <a:ext cx="5030922" cy="457203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 не рекомендуется людям, имеющим аллергические реакции на пищевые продукты и заболевания: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органов дыхания (бронхиальная астма, хроническая пневмония и др.); 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системы (гипертония, сердечная недостаточность и др.);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почек и мочевых путей (нефрит, почечная недостаточность и др.);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опорно-двигательного аппарата, ограничивающие подвижность рук;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нервной системы (менингит, миелит и др.);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органов зрения (значительное понижение остроты зрения и цветоразличения);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кожи с локализацией на кистях рук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дермиты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экзема и др.).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Администратор\Desktop\ВК\ВК\ШКОЛА\HTB16783LpXXXXa.XFXXq6xXFXXX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714488"/>
            <a:ext cx="2833674" cy="4871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Профессиональные компетенции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10" y="1397000"/>
          <a:ext cx="821537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85"/>
                <a:gridCol w="4107685"/>
              </a:tblGrid>
              <a:tr h="370840">
                <a:tc>
                  <a:txBody>
                    <a:bodyPr/>
                    <a:lstStyle/>
                    <a:p>
                      <a:pPr marL="1588" indent="-1588">
                        <a:buNone/>
                      </a:pPr>
                      <a:r>
                        <a:rPr lang="ru-RU" sz="1200" b="0" i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Размножение и выращивание дрожжей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1.1. Обеспечивать и поддерживать условия для размножения и выращивания дрожжей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1.2. Готовить дрожжевую продукцию различных видов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1.3. Производить техническое обслуживание оборудования дрожжевого цеха. 2. Приготовление теста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i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 Подготавливать и дозировать сырье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2.2. Приготавливать тесто различными способами согласно производственным рецептурам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2.3. Определять готовность опары, закваски, теста при замесе и брожении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2.4. Обслуживать оборудование для приготовления теста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i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 Разделка теста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3.1. Производить деление теста на куски вручную или с помощью тестоделительных машин 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3.2. Производить формование тестовых заготовок вручную или с применением формующего оборудования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3.3. Производить разделку мучных кондитерских изделий из различных видов теста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3.4. Разделывать полуфабрикаты из мороженого теста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3.5. Производить укладку сформованных полуфабрикатов на листы, платки, в формы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3.6. Обслуживать оборудование для деления теста и формования тестовых заготовок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3.7. Обслуживать шкаф окончательной </a:t>
                      </a:r>
                      <a:r>
                        <a:rPr lang="ru-RU" sz="12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расстойки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 регулировать режим </a:t>
                      </a:r>
                      <a:r>
                        <a:rPr lang="ru-RU" sz="12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расстойки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полуфабрикатов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8" indent="-1588">
                        <a:buNone/>
                      </a:pPr>
                      <a:r>
                        <a:rPr lang="ru-RU" sz="1200" b="0" i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 Термическая обработка теста и отделка поверхности хлебобулочных изделий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4.1. Определять готовность полуфабрикатов к выпечке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4.2. Контролировать и регулировать режим выпечки хлеба, хлебобулочных и бараночных изделий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4.3. Отделывать поверхность готовых хлебобулочных изделий.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4.4. Контролировать и регулировать режим сушки сухарных изделий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4.5. Контролировать и регулировать режим приготовления мучных кондитерских изделий 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4.6. Обслуживать печи, духовые шкафы и другое оборудование для выпекания и сушки 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i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 Укладка и упаковка готовой продукции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5.1. Производить отбраковку готовой продукции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5.2. Производить упаковку и маркировку хлебобулочных изделий</a:t>
                      </a:r>
                    </a:p>
                    <a:p>
                      <a:pPr marL="1588" indent="-1588">
                        <a:buNone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5.3. Укладывать изделия в лотки, вагонетки, контейнеры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824</TotalTime>
  <Words>783</Words>
  <Application>Microsoft Office PowerPoint</Application>
  <PresentationFormat>Экран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Обычная</vt:lpstr>
      <vt:lpstr>Профессия «ПЕКАРЬ»</vt:lpstr>
      <vt:lpstr>Профессия 16472 «Пекарь»   для профессиональной подготовки рабочих из числа лиц с ограниченными возможностями здоровья</vt:lpstr>
      <vt:lpstr>Содержание труда:</vt:lpstr>
      <vt:lpstr>Базовые знания и умения</vt:lpstr>
      <vt:lpstr>Базовые знания и умения</vt:lpstr>
      <vt:lpstr>Тип профессии</vt:lpstr>
      <vt:lpstr>Профессионально важные качества</vt:lpstr>
      <vt:lpstr>Медицинские противопоказания</vt:lpstr>
      <vt:lpstr>Профессиональные компетенции</vt:lpstr>
      <vt:lpstr>Профессиональные образовательные организации в Красноярском крае</vt:lpstr>
      <vt:lpstr>Правила приема в ПОО</vt:lpstr>
      <vt:lpstr>ТРУДОУСТРОЙСТВО И ОПЛАТА ТРУДА</vt:lpstr>
      <vt:lpstr>ТРУДОУСТРОЙСТВО И ОПЛАТА ТРУДА</vt:lpstr>
      <vt:lpstr>Предпринимательская деятельность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Слесарь по ремонту автомобилей, автослесарь</dc:title>
  <dc:creator>Администратор</dc:creator>
  <cp:lastModifiedBy>Пользователь Windows</cp:lastModifiedBy>
  <cp:revision>105</cp:revision>
  <dcterms:created xsi:type="dcterms:W3CDTF">2019-03-28T04:03:10Z</dcterms:created>
  <dcterms:modified xsi:type="dcterms:W3CDTF">2021-03-22T01:46:44Z</dcterms:modified>
</cp:coreProperties>
</file>